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5003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78" autoAdjust="0"/>
    <p:restoredTop sz="94522" autoAdjust="0"/>
  </p:normalViewPr>
  <p:slideViewPr>
    <p:cSldViewPr snapToGrid="0">
      <p:cViewPr varScale="1">
        <p:scale>
          <a:sx n="152" d="100"/>
          <a:sy n="152" d="100"/>
        </p:scale>
        <p:origin x="156" y="150"/>
      </p:cViewPr>
      <p:guideLst/>
    </p:cSldViewPr>
  </p:slideViewPr>
  <p:outlineViewPr>
    <p:cViewPr>
      <p:scale>
        <a:sx n="33" d="100"/>
        <a:sy n="33" d="100"/>
      </p:scale>
      <p:origin x="0" y="-3510"/>
    </p:cViewPr>
  </p:outlineViewPr>
  <p:notesTextViewPr>
    <p:cViewPr>
      <p:scale>
        <a:sx n="1" d="1"/>
        <a:sy n="1" d="1"/>
      </p:scale>
      <p:origin x="0" y="0"/>
    </p:cViewPr>
  </p:notesTextViewPr>
  <p:notesViewPr>
    <p:cSldViewPr snapToGrid="0">
      <p:cViewPr varScale="1">
        <p:scale>
          <a:sx n="66" d="100"/>
          <a:sy n="66"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6C7E80D5-F1A8-4E6F-862E-E650C877881E}" type="datetimeFigureOut">
              <a:rPr lang="en-US"/>
              <a:pPr>
                <a:defRPr/>
              </a:pPr>
              <a:t>10/30/2024</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5785C147-DE6E-44AF-9501-F5A9E3994E64}" type="datetimeFigureOut">
              <a:rPr lang="en-US"/>
              <a:pPr>
                <a:defRPr/>
              </a:pPr>
              <a:t>10/30/2024</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2" tIns="48322" rIns="96642" bIns="48322"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32184" y="4561226"/>
            <a:ext cx="5850834" cy="4320213"/>
          </a:xfrm>
          <a:prstGeom prst="rect">
            <a:avLst/>
          </a:prstGeom>
        </p:spPr>
        <p:txBody>
          <a:bodyPr vert="horz" lIns="96642" tIns="48322" rIns="96642" bIns="483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0579" indent="-296376">
              <a:defRPr>
                <a:solidFill>
                  <a:schemeClr val="tx1"/>
                </a:solidFill>
                <a:latin typeface="Arial" panose="020B0604020202020204" pitchFamily="34" charset="0"/>
                <a:cs typeface="Arial" panose="020B0604020202020204" pitchFamily="34" charset="0"/>
              </a:defRPr>
            </a:lvl2pPr>
            <a:lvl3pPr marL="1185506" indent="-237101">
              <a:defRPr>
                <a:solidFill>
                  <a:schemeClr val="tx1"/>
                </a:solidFill>
                <a:latin typeface="Arial" panose="020B0604020202020204" pitchFamily="34" charset="0"/>
                <a:cs typeface="Arial" panose="020B0604020202020204" pitchFamily="34" charset="0"/>
              </a:defRPr>
            </a:lvl3pPr>
            <a:lvl4pPr marL="1659708" indent="-237101">
              <a:defRPr>
                <a:solidFill>
                  <a:schemeClr val="tx1"/>
                </a:solidFill>
                <a:latin typeface="Arial" panose="020B0604020202020204" pitchFamily="34" charset="0"/>
                <a:cs typeface="Arial" panose="020B0604020202020204" pitchFamily="34" charset="0"/>
              </a:defRPr>
            </a:lvl4pPr>
            <a:lvl5pPr marL="2133910" indent="-237101">
              <a:defRPr>
                <a:solidFill>
                  <a:schemeClr val="tx1"/>
                </a:solidFill>
                <a:latin typeface="Arial" panose="020B0604020202020204" pitchFamily="34" charset="0"/>
                <a:cs typeface="Arial" panose="020B0604020202020204" pitchFamily="34" charset="0"/>
              </a:defRPr>
            </a:lvl5pPr>
            <a:lvl6pPr marL="2608113"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315"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517"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0719"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4EB6EE9-B472-2C56-336C-8AFB47B80A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C6C8D69-3207-90FF-0126-6544E4209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must be placed horizontally and may be arched. Names may also be on multiple lines. </a:t>
            </a:r>
            <a:endParaRPr lang="en-US" altLang="en-US" sz="2600" dirty="0"/>
          </a:p>
          <a:p>
            <a:endParaRPr lang="en-US"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id="{F61CA1EE-3048-E2D5-7AC6-099BA8122B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44E48D-34D1-4668-AC4D-8B3AF5439947}"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344B40-F49F-E25E-287E-F3514A3A5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D1341F3-71EF-A142-8DBA-17529E774B08}"/>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a:p>
            <a:pPr>
              <a:defRPr/>
            </a:pPr>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FF144692-76BF-07F7-5AE8-5FE78CE46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9D85B3-7F89-40CA-9791-4AE8B53F6A17}"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8BD1293-F6F3-D318-ED99-197188A513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06E7AAF-AD47-90E6-2B30-BB0BD8702B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818B3E11-C090-8E12-9C90-6F4A2E54EB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E3D670-F8A7-4410-8F93-626F084686E8}" type="slidenum">
              <a:rPr lang="en-US" altLang="en-US" smtClean="0">
                <a:latin typeface="Arial" panose="020B0604020202020204" pitchFamily="34" charset="0"/>
                <a:cs typeface="Arial" panose="020B0604020202020204" pitchFamily="34" charset="0"/>
              </a:rPr>
              <a:pPr>
                <a:spcBef>
                  <a:spcPct val="0"/>
                </a:spcBef>
              </a:pPr>
              <a:t>12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04A9AA4-0712-5490-2ACA-4BE92EE5B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62FC285-D84B-AC9E-FFAE-B9B92CD9D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EC72880F-3AC8-53E3-1FAD-E306335A2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05C054-97A7-47C7-ABFF-6A6B30EE77B1}" type="slidenum">
              <a:rPr lang="en-US" altLang="en-US" smtClean="0">
                <a:latin typeface="Arial" panose="020B0604020202020204" pitchFamily="34" charset="0"/>
                <a:cs typeface="Arial" panose="020B0604020202020204" pitchFamily="34" charset="0"/>
              </a:rPr>
              <a:pPr>
                <a:spcBef>
                  <a:spcPct val="0"/>
                </a:spcBef>
              </a:pPr>
              <a:t>13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0787AA1-9327-2D74-58AE-A5EE567C7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66B2E16-761B-0458-F5EE-D1D59A6AFA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90FB809C-AC81-772C-3C67-AFA55B21F9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874A91-CCC7-410C-A074-31BC3676D07B}" type="slidenum">
              <a:rPr lang="en-US" altLang="en-US" smtClean="0">
                <a:latin typeface="Arial" panose="020B0604020202020204" pitchFamily="34" charset="0"/>
                <a:cs typeface="Arial" panose="020B0604020202020204" pitchFamily="34" charset="0"/>
              </a:rPr>
              <a:pPr>
                <a:spcBef>
                  <a:spcPct val="0"/>
                </a:spcBef>
              </a:pPr>
              <a:t>14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FBA9732-B54D-80B1-8CBF-5905FF325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C81B4B7-19B9-3FA4-AF48-0162DEEBD0FD}"/>
              </a:ext>
            </a:extLst>
          </p:cNvPr>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altLang="en-US" dirty="0"/>
              <a:t>D. ABOVE THE NECKLINE</a:t>
            </a:r>
          </a:p>
          <a:p>
            <a:pPr lvl="1">
              <a:defRPr/>
            </a:pPr>
            <a:r>
              <a:rPr lang="en-US" altLang="en-US" sz="2300" dirty="0"/>
              <a:t>Different colors and/or designs may be used in this area. </a:t>
            </a:r>
          </a:p>
          <a:p>
            <a:pPr lvl="1">
              <a:defRPr/>
            </a:pPr>
            <a:endParaRPr lang="en-US" altLang="en-US" sz="2300" dirty="0"/>
          </a:p>
          <a:p>
            <a:pPr lvl="1">
              <a:defRPr/>
            </a:pPr>
            <a:r>
              <a:rPr lang="en-US" altLang="en-US" sz="2300" dirty="0"/>
              <a:t>By state association adoption, a commemorative/memorial patch (not to exceed 4 square inches), if worn, must be in this area or in the side insert.</a:t>
            </a:r>
          </a:p>
          <a:p>
            <a:pPr lvl="1">
              <a:defRPr/>
            </a:pPr>
            <a:endParaRPr lang="en-US" altLang="en-US" sz="2300" dirty="0"/>
          </a:p>
          <a:p>
            <a:pPr lvl="1">
              <a:defRPr/>
            </a:pPr>
            <a:r>
              <a:rPr lang="en-US" altLang="en-US" sz="2300" dirty="0"/>
              <a:t>A school or conference logo/mascot may be located at the apex/opening of the neckline, in the corresponding area on the back of the jersey and/or in either side insert.</a:t>
            </a:r>
          </a:p>
          <a:p>
            <a:pPr>
              <a:defRPr/>
            </a:pPr>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AF91DD9B-0BBA-5A50-C066-9052FAEDE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D0EB7F-93CE-4E02-9E78-1C66475A2FE6}" type="slidenum">
              <a:rPr lang="en-US" altLang="en-US" smtClean="0">
                <a:latin typeface="Arial" panose="020B0604020202020204" pitchFamily="34" charset="0"/>
                <a:cs typeface="Arial" panose="020B0604020202020204" pitchFamily="34" charset="0"/>
              </a:rPr>
              <a:pPr>
                <a:spcBef>
                  <a:spcPct val="0"/>
                </a:spcBef>
              </a:pPr>
              <a:t>15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0C900BA-FA70-AFF2-089F-3AA7D48C3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6BE3E7F-E834-25E5-8EBD-594D61828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marL="685800" lvl="1" indent="-228600">
              <a:buFont typeface="Wingdings" panose="05000000000000000000" pitchFamily="2" charset="2"/>
              <a:buChar char="§"/>
            </a:pPr>
            <a:r>
              <a:rPr lang="en-US" dirty="0"/>
              <a:t>Trim, piping or an accent color differing from the torso shall Not exceed 1 inch around the arm openings. </a:t>
            </a:r>
          </a:p>
          <a:p>
            <a:pPr marL="628650" lvl="1" indent="-171450">
              <a:buFont typeface="Wingdings" panose="05000000000000000000" pitchFamily="2" charset="2"/>
              <a:buChar char="§"/>
            </a:pPr>
            <a:r>
              <a:rPr lang="en-US" dirty="0"/>
              <a:t>Except in the area above the neckline – where there are no color or design restriction. </a:t>
            </a:r>
            <a:endParaRPr lang="en-US" altLang="en-US" dirty="0"/>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F9E76E89-2149-E292-9271-0BB5DB5301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98ADD-58DF-4505-AE3B-FC3657804737}" type="slidenum">
              <a:rPr lang="en-US" altLang="en-US" smtClean="0">
                <a:latin typeface="Arial" panose="020B0604020202020204" pitchFamily="34" charset="0"/>
                <a:cs typeface="Arial" panose="020B0604020202020204" pitchFamily="34" charset="0"/>
              </a:rPr>
              <a:pPr>
                <a:spcBef>
                  <a:spcPct val="0"/>
                </a:spcBef>
              </a:pPr>
              <a:t>16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4A7621A-253F-1A4C-5C25-65DCD04A4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B2E72A8-4B17-B091-B5FE-764C8206B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a:p>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4EEB17FE-DBA4-5934-F731-A6B19C092D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5BD50C-A833-4082-AC1A-ABD5A00E1EEA}" type="slidenum">
              <a:rPr lang="en-US" altLang="en-US" smtClean="0">
                <a:latin typeface="Arial" panose="020B0604020202020204" pitchFamily="34" charset="0"/>
                <a:cs typeface="Arial" panose="020B0604020202020204" pitchFamily="34" charset="0"/>
              </a:rPr>
              <a:pPr>
                <a:spcBef>
                  <a:spcPct val="0"/>
                </a:spcBef>
              </a:pPr>
              <a:t>17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D8433B7-330E-839D-00F2-192210B08E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F7266-906F-4623-91A9-2BDA2EE56156}" type="slidenum">
              <a:rPr lang="en-US" altLang="en-US" smtClean="0">
                <a:latin typeface="Arial" panose="020B0604020202020204" pitchFamily="34" charset="0"/>
                <a:cs typeface="Arial" panose="020B0604020202020204" pitchFamily="34" charset="0"/>
              </a:rPr>
              <a:pPr>
                <a:spcBef>
                  <a:spcPct val="0"/>
                </a:spcBef>
              </a:pPr>
              <a:t>18</a:t>
            </a:fld>
            <a:endParaRPr lang="en-US" altLang="en-US">
              <a:latin typeface="Arial" panose="020B0604020202020204" pitchFamily="34" charset="0"/>
              <a:cs typeface="Arial" panose="020B0604020202020204" pitchFamily="34" charset="0"/>
            </a:endParaRPr>
          </a:p>
        </p:txBody>
      </p:sp>
      <p:sp>
        <p:nvSpPr>
          <p:cNvPr id="51203" name="Rectangle 2">
            <a:extLst>
              <a:ext uri="{FF2B5EF4-FFF2-40B4-BE49-F238E27FC236}">
                <a16:creationId xmlns:a16="http://schemas.microsoft.com/office/drawing/2014/main" id="{32382417-0678-BDA1-7251-7E79B29894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E9500AC7-B0D4-BFC9-C050-A94F6BB0C6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193379C-BADC-6B10-4045-9B5B53BDB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E765B1-1DEE-F920-00B5-4A55BAA2C6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73D3A8B6-B37B-C661-D4D6-8E93DDEA3F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88A50-7126-4293-8501-86031F9774B8}" type="slidenum">
              <a:rPr lang="en-US" altLang="en-US" smtClean="0">
                <a:latin typeface="Arial" panose="020B0604020202020204" pitchFamily="34" charset="0"/>
                <a:cs typeface="Arial" panose="020B0604020202020204" pitchFamily="34" charset="0"/>
              </a:rPr>
              <a:pPr>
                <a:spcBef>
                  <a:spcPct val="0"/>
                </a:spcBef>
              </a:pPr>
              <a:t>19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55F62A4-B5C0-5ACF-A0B8-F52EDEC7D4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AB36A8F-4B00-172A-2779-3FC1319B6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Uniform jerseys must comply with all rules listed in 3-4, 3-5 and 3-6 </a:t>
            </a:r>
          </a:p>
          <a:p>
            <a:endParaRPr lang="en-US" altLang="en-US"/>
          </a:p>
          <a:p>
            <a:r>
              <a:rPr lang="en-US" altLang="en-US"/>
              <a:t>Uniform rules are concise and clear regarding what is, and what is not, permissible on the jersey</a:t>
            </a:r>
          </a:p>
          <a:p>
            <a:endParaRPr lang="en-US" altLang="en-US"/>
          </a:p>
          <a:p>
            <a:r>
              <a:rPr lang="en-US" altLang="en-US"/>
              <a:t>Coaches and school administrators must ensure that legal uniforms are being ordered and purchased from manufacturers/distributors</a:t>
            </a:r>
          </a:p>
          <a:p>
            <a:endParaRPr lang="en-US" altLang="en-US"/>
          </a:p>
        </p:txBody>
      </p:sp>
      <p:sp>
        <p:nvSpPr>
          <p:cNvPr id="16388" name="Slide Number Placeholder 3">
            <a:extLst>
              <a:ext uri="{FF2B5EF4-FFF2-40B4-BE49-F238E27FC236}">
                <a16:creationId xmlns:a16="http://schemas.microsoft.com/office/drawing/2014/main" id="{E9C0ACFF-618C-FF24-C905-C0803250B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04D02A-973A-4EB1-B984-23D47DD26D8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52B9885-D6D1-27EC-9A67-242D16538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1489A17-456A-7A99-D6BC-7EA55DFB7FE4}"/>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D. BACK PANEL</a:t>
            </a:r>
          </a:p>
          <a:p>
            <a:pPr lvl="1" eaLnBrk="1" hangingPunct="1">
              <a:buFont typeface="Wingdings" panose="05000000000000000000" pitchFamily="2" charset="2"/>
              <a:buChar char="§"/>
            </a:pPr>
            <a:r>
              <a:rPr lang="en-US" sz="1800" b="0" i="0" u="none" strike="noStrike" baseline="0" dirty="0">
                <a:solidFill>
                  <a:srgbClr val="000000"/>
                </a:solidFill>
                <a:latin typeface="Segoe UI Semilight" panose="020B0402040204020203" pitchFamily="34" charset="0"/>
              </a:rPr>
              <a:t>There are no color or design restrictions in the corresponding area </a:t>
            </a:r>
            <a:r>
              <a:rPr lang="en-US" sz="1800" b="0" i="0" u="none" strike="noStrike" baseline="0" dirty="0">
                <a:solidFill>
                  <a:srgbClr val="221E1F"/>
                </a:solidFill>
                <a:latin typeface="Segoe UI Semilight" panose="020B0402040204020203" pitchFamily="34" charset="0"/>
              </a:rPr>
              <a:t>– base of the neckline to the shoulder seam – on the back of the team jersey, except for identifying names.</a:t>
            </a:r>
            <a:endParaRPr lang="en-US" altLang="en-US" sz="2300" dirty="0"/>
          </a:p>
          <a:p>
            <a:pPr>
              <a:defRPr/>
            </a:pPr>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5F155844-28CD-55BD-94C3-C059931F4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ED378E-43DC-4E9B-A94C-ABE20284F0C5}" type="slidenum">
              <a:rPr lang="en-US" altLang="en-US" smtClean="0">
                <a:latin typeface="Arial" panose="020B0604020202020204" pitchFamily="34" charset="0"/>
                <a:cs typeface="Arial" panose="020B0604020202020204" pitchFamily="34" charset="0"/>
              </a:rPr>
              <a:pPr>
                <a:spcBef>
                  <a:spcPct val="0"/>
                </a:spcBef>
              </a:pPr>
              <a:t>20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2D7A145-AEAA-0DF0-EA30-1C651B8A6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4612D96-8B0A-20B5-6A87-2CE5CDD18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a:p>
            <a:endParaRPr lang="en-US"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7D81B80E-8F0F-7A96-EAAC-552A23D8F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B3F5D5-E937-4DFF-B2C9-DD219DE62DE1}" type="slidenum">
              <a:rPr lang="en-US" altLang="en-US" smtClean="0">
                <a:latin typeface="Arial" panose="020B0604020202020204" pitchFamily="34" charset="0"/>
                <a:cs typeface="Arial" panose="020B0604020202020204" pitchFamily="34" charset="0"/>
              </a:rPr>
              <a:pPr>
                <a:spcBef>
                  <a:spcPct val="0"/>
                </a:spcBef>
              </a:pPr>
              <a:t>21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92CFA84-C03C-006B-E8B2-45A32E43F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DFC48D3-14F4-15EE-7F31-6BB3F3646A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59396" name="Slide Number Placeholder 3">
            <a:extLst>
              <a:ext uri="{FF2B5EF4-FFF2-40B4-BE49-F238E27FC236}">
                <a16:creationId xmlns:a16="http://schemas.microsoft.com/office/drawing/2014/main" id="{5BCDD2A1-B8D1-84A7-FF72-C636423B0F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957944-032C-4409-824C-BC55BE163A7D}" type="slidenum">
              <a:rPr lang="en-US" altLang="en-US" smtClean="0">
                <a:latin typeface="Arial" panose="020B0604020202020204" pitchFamily="34" charset="0"/>
                <a:cs typeface="Arial" panose="020B0604020202020204" pitchFamily="34" charset="0"/>
              </a:rPr>
              <a:pPr>
                <a:spcBef>
                  <a:spcPct val="0"/>
                </a:spcBef>
              </a:pPr>
              <a:t>22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7474466-B1FF-F501-0305-4C9E203E10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38E3611-DCFD-46C1-12C0-66BD0337C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7C3DB0BD-23AE-B2EA-6BE3-B1B0330E0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9598C9-2F05-46AA-9C8B-EB72C432363A}" type="slidenum">
              <a:rPr lang="en-US" altLang="en-US" smtClean="0">
                <a:latin typeface="Arial" panose="020B0604020202020204" pitchFamily="34" charset="0"/>
                <a:cs typeface="Arial" panose="020B0604020202020204" pitchFamily="34" charset="0"/>
              </a:rPr>
              <a:pPr>
                <a:spcBef>
                  <a:spcPct val="0"/>
                </a:spcBef>
              </a:pPr>
              <a:t>23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2C9D707-94F0-A040-8207-86CDEAF1C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5D188AB-F7B7-F4A0-6FEA-C7713E34C1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i="0" u="none" strike="noStrike" baseline="0" dirty="0"/>
              <a:t>NOTES: </a:t>
            </a:r>
          </a:p>
          <a:p>
            <a:pPr marL="171450" indent="-171450">
              <a:buFont typeface="Wingdings" panose="05000000000000000000" pitchFamily="2" charset="2"/>
              <a:buChar char="§"/>
            </a:pPr>
            <a:r>
              <a:rPr lang="en-US" sz="12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pPr marL="171450" indent="-171450">
              <a:buFont typeface="Wingdings" panose="05000000000000000000" pitchFamily="2" charset="2"/>
              <a:buChar char="§"/>
            </a:pPr>
            <a:r>
              <a:rPr lang="en-US" sz="1200" b="0" i="0" u="none" strike="noStrike" baseline="0" dirty="0"/>
              <a:t>The American flag may be worn anywhere on the team jersey provided it does not exceed 2 x 3 inches and does not interfere with the visibility of the player’s number.</a:t>
            </a:r>
            <a:endParaRPr lang="en-US" altLang="en-US" sz="1200" dirty="0"/>
          </a:p>
          <a:p>
            <a:endParaRPr lang="en-US" altLang="en-US"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8FCB8A15-847B-5C8F-87BF-739FF2CD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9537FA-4173-47DA-AE3D-313481E14B6D}" type="slidenum">
              <a:rPr lang="en-US" altLang="en-US" smtClean="0">
                <a:latin typeface="Arial" panose="020B0604020202020204" pitchFamily="34" charset="0"/>
                <a:cs typeface="Arial" panose="020B0604020202020204" pitchFamily="34" charset="0"/>
              </a:rPr>
              <a:pPr>
                <a:spcBef>
                  <a:spcPct val="0"/>
                </a:spcBef>
              </a:pPr>
              <a:t>24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9DEDEE-5CE9-7709-0C2C-8F4613D57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E73FE30-3B2E-A122-58B8-531A909D7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All three views – front, back and side – must be available to determine the legality of any uniform.</a:t>
            </a:r>
          </a:p>
        </p:txBody>
      </p:sp>
      <p:sp>
        <p:nvSpPr>
          <p:cNvPr id="18436" name="Slide Number Placeholder 3">
            <a:extLst>
              <a:ext uri="{FF2B5EF4-FFF2-40B4-BE49-F238E27FC236}">
                <a16:creationId xmlns:a16="http://schemas.microsoft.com/office/drawing/2014/main" id="{A4B68730-C8B2-AAA0-8E83-7139E4784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B005B3-3E74-4757-BA0C-6EC2F579A150}" type="slidenum">
              <a:rPr lang="en-US" altLang="en-US" smtClean="0">
                <a:latin typeface="Arial" panose="020B0604020202020204" pitchFamily="34" charset="0"/>
                <a:cs typeface="Arial" panose="020B0604020202020204" pitchFamily="34" charset="0"/>
              </a:rPr>
              <a:pPr>
                <a:spcBef>
                  <a:spcPct val="0"/>
                </a:spcBef>
              </a:pPr>
              <a:t>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4A79566-8AF2-579E-7A04-CE17B078A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26B0C86-8A4A-FCE1-CA86-C01352874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marL="628650" lvl="1" indent="-171450"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marL="628650" lvl="1" indent="-171450" eaLnBrk="1" hangingPunct="1">
              <a:buFont typeface="Wingdings" panose="05000000000000000000" pitchFamily="2" charset="2"/>
              <a:buChar char="§"/>
            </a:pPr>
            <a:r>
              <a:rPr lang="en-US" altLang="en-US" dirty="0"/>
              <a:t>If gray is a color choice, it must be for the away jersey and must be closer to black at least by 70%. </a:t>
            </a:r>
          </a:p>
          <a:p>
            <a:pPr marL="628650" lvl="1" indent="-171450" eaLnBrk="1" hangingPunct="1">
              <a:buFont typeface="Wingdings" panose="05000000000000000000" pitchFamily="2" charset="2"/>
              <a:buChar char="§"/>
            </a:pPr>
            <a:r>
              <a:rPr lang="en-US" altLang="en-US" dirty="0"/>
              <a:t>Light colors (i.e., yellow or gold) that do not clearly contrast with white are not compliant away uniform colors.</a:t>
            </a:r>
          </a:p>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854E7BEA-3FD8-21F0-B4A6-81C7B5CE02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A0D009-D8C8-486D-ABEC-9C3F2B4BEFDF}" type="slidenum">
              <a:rPr lang="en-US" altLang="en-US" smtClean="0">
                <a:latin typeface="Arial" panose="020B0604020202020204" pitchFamily="34" charset="0"/>
                <a:cs typeface="Arial" panose="020B0604020202020204" pitchFamily="34" charset="0"/>
              </a:rPr>
              <a:pPr>
                <a:spcBef>
                  <a:spcPct val="0"/>
                </a:spcBef>
              </a:pPr>
              <a:t>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CD7EA86-8DCE-C83E-407F-EDE4B2444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6DD0898-7664-500E-0568-0B21DE8207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Char char="v"/>
            </a:pPr>
            <a:r>
              <a:rPr lang="en-US" altLang="en-US" b="1" u="sng" dirty="0">
                <a:solidFill>
                  <a:srgbClr val="000000"/>
                </a:solidFill>
              </a:rPr>
              <a:t>Comment on Slide</a:t>
            </a:r>
            <a:r>
              <a:rPr lang="en-US" altLang="en-US" b="1" dirty="0">
                <a:solidFill>
                  <a:srgbClr val="000000"/>
                </a:solidFill>
              </a:rPr>
              <a:t>:</a:t>
            </a:r>
            <a:endParaRPr lang="en-US" altLang="en-US" dirty="0">
              <a:solidFill>
                <a:srgbClr val="000000"/>
              </a:solidFill>
            </a:endParaRPr>
          </a:p>
          <a:p>
            <a:pPr eaLnBrk="1" hangingPunct="1">
              <a:buFont typeface="Wingdings" panose="05000000000000000000" pitchFamily="2" charset="2"/>
              <a:buChar char="v"/>
            </a:pPr>
            <a:endParaRPr lang="en-US" altLang="en-US" dirty="0">
              <a:solidFill>
                <a:srgbClr val="000000"/>
              </a:solidFill>
            </a:endParaRPr>
          </a:p>
          <a:p>
            <a:pPr eaLnBrk="1" hangingPunct="1"/>
            <a:r>
              <a:rPr lang="en-US" altLang="en-US" dirty="0"/>
              <a:t>When gray is being used for an away jersey, it cannot go below 70% shading to be considered clearly contrasting from white.</a:t>
            </a:r>
          </a:p>
          <a:p>
            <a:endParaRPr lang="en-US" altLang="en-US" dirty="0"/>
          </a:p>
        </p:txBody>
      </p:sp>
      <p:sp>
        <p:nvSpPr>
          <p:cNvPr id="22532" name="Slide Number Placeholder 3">
            <a:extLst>
              <a:ext uri="{FF2B5EF4-FFF2-40B4-BE49-F238E27FC236}">
                <a16:creationId xmlns:a16="http://schemas.microsoft.com/office/drawing/2014/main" id="{7BFF1619-A9E5-E2BF-5C35-EFF7BBBCD8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FA5C25-AB11-4FA9-A380-0C1BF44F1C1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3A94FB3-2D8F-5A25-BA20-22BC0EDB6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7C1C284-71E9-8018-245E-8F0E66247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45AB5457-1C11-82DA-0838-20F7834073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853F4A-8932-4AB4-988D-733CFDA11C1F}" type="slidenum">
              <a:rPr lang="en-US" altLang="en-US" smtClean="0">
                <a:latin typeface="Arial" panose="020B0604020202020204" pitchFamily="34" charset="0"/>
                <a:cs typeface="Arial" panose="020B0604020202020204" pitchFamily="34" charset="0"/>
              </a:rPr>
              <a:pPr>
                <a:spcBef>
                  <a:spcPct val="0"/>
                </a:spcBef>
              </a:pPr>
              <a:t>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B863578-2F76-D71C-E965-00009A1AF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ADEDD01-3DB4-FE26-09BD-2D2897650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EE4FFFD-7D98-3E65-BA22-F4CEA4837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5E062E-89CE-4671-8294-E8B672EAE068}" type="slidenum">
              <a:rPr lang="en-US" altLang="en-US" smtClean="0">
                <a:latin typeface="Arial" panose="020B0604020202020204" pitchFamily="34" charset="0"/>
                <a:cs typeface="Arial" panose="020B0604020202020204" pitchFamily="34" charset="0"/>
              </a:rPr>
              <a:pPr>
                <a:spcBef>
                  <a:spcPct val="0"/>
                </a:spcBef>
              </a:pPr>
              <a:t>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AD13B86-34F1-2D87-479A-968E0817D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9184438-BAA1-77F7-E70F-ACF45A0AE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Rule 3-4-3e.</a:t>
            </a:r>
          </a:p>
          <a:p>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0A2FDF18-F939-92CB-A966-223FC38EF2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EAFE0D-E0B8-474D-B096-F5A65D53CE6B}" type="slidenum">
              <a:rPr lang="en-US" altLang="en-US" smtClean="0">
                <a:latin typeface="Arial" panose="020B0604020202020204" pitchFamily="34" charset="0"/>
                <a:cs typeface="Arial" panose="020B0604020202020204" pitchFamily="34" charset="0"/>
              </a:rPr>
              <a:pPr>
                <a:spcBef>
                  <a:spcPct val="0"/>
                </a:spcBef>
              </a:pPr>
              <a:t>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D580E47-5438-C1D3-A71D-1A6192865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9004AFF-A1B8-1230-D158-DAF83C68B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Wingdings" panose="05000000000000000000" pitchFamily="2" charset="2"/>
              <a:buChar char="§"/>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marL="171450" indent="-171450" eaLnBrk="1" hangingPunct="1">
              <a:buFont typeface="Wingdings" panose="05000000000000000000" pitchFamily="2" charset="2"/>
              <a:buChar char="§"/>
              <a:defRPr/>
            </a:pPr>
            <a:r>
              <a:rPr lang="en-US" altLang="en-US" dirty="0"/>
              <a:t>A solid contrasting color with a “shadow” trim of a contrasting color on part of the number not to exceed ½ inch in width and may be used with one ¼-inch border.</a:t>
            </a:r>
          </a:p>
          <a:p>
            <a:r>
              <a:rPr lang="en-US" altLang="en-US" dirty="0"/>
              <a:t>	</a:t>
            </a:r>
          </a:p>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410FDD1A-820F-6388-305A-7D128ADC7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8BE71-BAAB-42F7-8BCC-04DC7CB0060F}" type="slidenum">
              <a:rPr lang="en-US" altLang="en-US" smtClean="0">
                <a:latin typeface="Arial" panose="020B0604020202020204" pitchFamily="34" charset="0"/>
                <a:cs typeface="Arial" panose="020B0604020202020204" pitchFamily="34" charset="0"/>
              </a:rPr>
              <a:pPr>
                <a:spcBef>
                  <a:spcPct val="0"/>
                </a:spcBef>
              </a:pPr>
              <a:t>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whitfield@nfhs.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r="90"/>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C9F03424-9D1F-8B85-AA1F-6B67ADCEDE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A logo with red white and blue stripes&#10;&#10;Description automatically generated">
            <a:extLst>
              <a:ext uri="{FF2B5EF4-FFF2-40B4-BE49-F238E27FC236}">
                <a16:creationId xmlns:a16="http://schemas.microsoft.com/office/drawing/2014/main" id="{C4E4C792-4485-D9D6-A172-90AEEADB59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25967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63240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10/30/2024</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2"/>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E292331E-9DC5-D583-B354-17AB8C5AF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10/30/2024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10/30/2024</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10/30/2024</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10/30/2024</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10/30/2024</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10/30/2024</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10/30/2024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42303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10/30/2024</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7203" y="5764266"/>
            <a:ext cx="1682547" cy="813823"/>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30" r:id="rId9"/>
    <p:sldLayoutId id="2147483825" r:id="rId10"/>
    <p:sldLayoutId id="2147483826" r:id="rId11"/>
    <p:sldLayoutId id="2147483827" r:id="rId12"/>
    <p:sldLayoutId id="2147483828" r:id="rId13"/>
    <p:sldLayoutId id="2147483829" r:id="rId14"/>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p:txBody>
          <a:bodyPr/>
          <a:lstStyle/>
          <a:p>
            <a:r>
              <a:rPr lang="en-US" dirty="0"/>
              <a:t>NFHS Basketball Legal Uniforms</a:t>
            </a:r>
          </a:p>
        </p:txBody>
      </p:sp>
      <p:sp>
        <p:nvSpPr>
          <p:cNvPr id="4" name="Subtitle 3">
            <a:extLst>
              <a:ext uri="{FF2B5EF4-FFF2-40B4-BE49-F238E27FC236}">
                <a16:creationId xmlns:a16="http://schemas.microsoft.com/office/drawing/2014/main" id="{5446AC9A-1F48-4526-9DD1-AB4700D0374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Basketball Uniforms front PPT.jpg">
            <a:extLst>
              <a:ext uri="{FF2B5EF4-FFF2-40B4-BE49-F238E27FC236}">
                <a16:creationId xmlns:a16="http://schemas.microsoft.com/office/drawing/2014/main" id="{227CBD92-05F1-9DF4-15C1-2EC0173CF1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2290763"/>
            <a:ext cx="24003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3F6F76FF-ADCE-4FE0-9DDB-0B407FE4A45D}"/>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31748" name="Rectangle 3">
            <a:extLst>
              <a:ext uri="{FF2B5EF4-FFF2-40B4-BE49-F238E27FC236}">
                <a16:creationId xmlns:a16="http://schemas.microsoft.com/office/drawing/2014/main" id="{0CC69220-08E6-2E5E-560E-E40530B44E71}"/>
              </a:ext>
            </a:extLst>
          </p:cNvPr>
          <p:cNvSpPr>
            <a:spLocks noGrp="1" noChangeArrowheads="1"/>
          </p:cNvSpPr>
          <p:nvPr>
            <p:ph idx="1"/>
          </p:nvPr>
        </p:nvSpPr>
        <p:spPr>
          <a:xfrm>
            <a:off x="5492749" y="1989138"/>
            <a:ext cx="6475413"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t>Lettering must be placed horizontally and may be arched. Names may also be on multiple lines. </a:t>
            </a:r>
            <a:endParaRPr lang="en-US" altLang="en-US" sz="2600" dirty="0"/>
          </a:p>
        </p:txBody>
      </p:sp>
      <p:sp>
        <p:nvSpPr>
          <p:cNvPr id="2" name="Footer Placeholder 1">
            <a:extLst>
              <a:ext uri="{FF2B5EF4-FFF2-40B4-BE49-F238E27FC236}">
                <a16:creationId xmlns:a16="http://schemas.microsoft.com/office/drawing/2014/main" id="{DD6796F0-4294-F042-CD57-8E9231D4FF5B}"/>
              </a:ext>
            </a:extLst>
          </p:cNvPr>
          <p:cNvSpPr>
            <a:spLocks noGrp="1"/>
          </p:cNvSpPr>
          <p:nvPr>
            <p:ph type="ftr" sz="quarter" idx="11"/>
          </p:nvPr>
        </p:nvSpPr>
        <p:spPr/>
        <p:txBody>
          <a:bodyPr/>
          <a:lstStyle/>
          <a:p>
            <a:pPr>
              <a:defRPr/>
            </a:pPr>
            <a:r>
              <a:rPr lang="en-US"/>
              <a:t>www.nfhs.org</a:t>
            </a:r>
          </a:p>
        </p:txBody>
      </p:sp>
      <p:sp>
        <p:nvSpPr>
          <p:cNvPr id="31749" name="Text Box 9">
            <a:extLst>
              <a:ext uri="{FF2B5EF4-FFF2-40B4-BE49-F238E27FC236}">
                <a16:creationId xmlns:a16="http://schemas.microsoft.com/office/drawing/2014/main" id="{0FB1ED0D-24A1-3682-4E54-A62BC36B40C8}"/>
              </a:ext>
            </a:extLst>
          </p:cNvPr>
          <p:cNvSpPr txBox="1">
            <a:spLocks noChangeArrowheads="1"/>
          </p:cNvSpPr>
          <p:nvPr/>
        </p:nvSpPr>
        <p:spPr bwMode="auto">
          <a:xfrm>
            <a:off x="3092450" y="3154363"/>
            <a:ext cx="158273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None/>
            </a:pPr>
            <a:r>
              <a:rPr lang="en-US" altLang="en-US" sz="1050" dirty="0">
                <a:solidFill>
                  <a:srgbClr val="000000"/>
                </a:solidFill>
                <a:latin typeface="Arial" panose="020B0604020202020204" pitchFamily="34" charset="0"/>
              </a:rPr>
              <a:t>High School Name or Mascot/Logo Image</a:t>
            </a:r>
          </a:p>
          <a:p>
            <a:pPr algn="ctr" eaLnBrk="1" hangingPunct="1">
              <a:spcBef>
                <a:spcPct val="50000"/>
              </a:spcBef>
              <a:buFontTx/>
              <a:buNone/>
            </a:pPr>
            <a:endParaRPr lang="en-US" altLang="en-US" sz="1200" b="1" dirty="0">
              <a:latin typeface="Arial" panose="020B0604020202020204" pitchFamily="34" charset="0"/>
            </a:endParaRPr>
          </a:p>
        </p:txBody>
      </p:sp>
      <p:sp>
        <p:nvSpPr>
          <p:cNvPr id="31750" name="Text Box 10">
            <a:extLst>
              <a:ext uri="{FF2B5EF4-FFF2-40B4-BE49-F238E27FC236}">
                <a16:creationId xmlns:a16="http://schemas.microsoft.com/office/drawing/2014/main" id="{11EB0028-77AF-30E1-F5D5-540BABACDCF0}"/>
              </a:ext>
            </a:extLst>
          </p:cNvPr>
          <p:cNvSpPr txBox="1">
            <a:spLocks noChangeArrowheads="1"/>
          </p:cNvSpPr>
          <p:nvPr/>
        </p:nvSpPr>
        <p:spPr bwMode="auto">
          <a:xfrm>
            <a:off x="3402806" y="3390641"/>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234" name="Rectangle 18">
            <a:extLst>
              <a:ext uri="{FF2B5EF4-FFF2-40B4-BE49-F238E27FC236}">
                <a16:creationId xmlns:a16="http://schemas.microsoft.com/office/drawing/2014/main" id="{87C4B38F-EE24-DFDE-E691-ED095E560A1D}"/>
              </a:ext>
            </a:extLst>
          </p:cNvPr>
          <p:cNvSpPr>
            <a:spLocks noChangeArrowheads="1"/>
          </p:cNvSpPr>
          <p:nvPr/>
        </p:nvSpPr>
        <p:spPr bwMode="auto">
          <a:xfrm>
            <a:off x="3092450" y="319904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9230" name="Oval 14">
            <a:extLst>
              <a:ext uri="{FF2B5EF4-FFF2-40B4-BE49-F238E27FC236}">
                <a16:creationId xmlns:a16="http://schemas.microsoft.com/office/drawing/2014/main" id="{DEDA9327-EB23-F7D5-A6AD-40D368C0F6E2}"/>
              </a:ext>
            </a:extLst>
          </p:cNvPr>
          <p:cNvSpPr>
            <a:spLocks noChangeArrowheads="1"/>
          </p:cNvSpPr>
          <p:nvPr/>
        </p:nvSpPr>
        <p:spPr bwMode="auto">
          <a:xfrm>
            <a:off x="2887663" y="3302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1553033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strips(upRight)">
                                      <p:cBhvr>
                                        <p:cTn id="7" dur="1000"/>
                                        <p:tgtEl>
                                          <p:spTgt spid="923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9230"/>
                                        </p:tgtEl>
                                        <p:attrNameLst>
                                          <p:attrName>style.visibility</p:attrName>
                                        </p:attrNameLst>
                                      </p:cBhvr>
                                      <p:to>
                                        <p:strVal val="visible"/>
                                      </p:to>
                                    </p:set>
                                    <p:animEffect transition="in" filter="checkerboard(across)">
                                      <p:cBhvr>
                                        <p:cTn id="11" dur="1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animBg="1"/>
      <p:bldP spid="9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Basketball Uniforms front PPT.jpg">
            <a:extLst>
              <a:ext uri="{FF2B5EF4-FFF2-40B4-BE49-F238E27FC236}">
                <a16:creationId xmlns:a16="http://schemas.microsoft.com/office/drawing/2014/main" id="{7615FE34-30BA-1BAE-EECA-32EAAD7F1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349500"/>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a:extLst>
              <a:ext uri="{FF2B5EF4-FFF2-40B4-BE49-F238E27FC236}">
                <a16:creationId xmlns:a16="http://schemas.microsoft.com/office/drawing/2014/main" id="{DFA1061D-6612-8513-EC2C-EA0CD24101D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3796" name="Rectangle 6">
            <a:extLst>
              <a:ext uri="{FF2B5EF4-FFF2-40B4-BE49-F238E27FC236}">
                <a16:creationId xmlns:a16="http://schemas.microsoft.com/office/drawing/2014/main" id="{90F6AEF9-90C9-1BB8-83D3-7166B7A3F0A9}"/>
              </a:ext>
            </a:extLst>
          </p:cNvPr>
          <p:cNvSpPr>
            <a:spLocks noGrp="1" noChangeArrowheads="1"/>
          </p:cNvSpPr>
          <p:nvPr>
            <p:ph idx="1"/>
          </p:nvPr>
        </p:nvSpPr>
        <p:spPr>
          <a:xfrm>
            <a:off x="5048251" y="1989138"/>
            <a:ext cx="6919912"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p:txBody>
      </p:sp>
      <p:sp>
        <p:nvSpPr>
          <p:cNvPr id="2" name="Footer Placeholder 1">
            <a:extLst>
              <a:ext uri="{FF2B5EF4-FFF2-40B4-BE49-F238E27FC236}">
                <a16:creationId xmlns:a16="http://schemas.microsoft.com/office/drawing/2014/main" id="{0A002C69-C6D6-E9D0-8CCA-ED70BBBE9315}"/>
              </a:ext>
            </a:extLst>
          </p:cNvPr>
          <p:cNvSpPr>
            <a:spLocks noGrp="1"/>
          </p:cNvSpPr>
          <p:nvPr>
            <p:ph type="ftr" sz="quarter" idx="11"/>
          </p:nvPr>
        </p:nvSpPr>
        <p:spPr/>
        <p:txBody>
          <a:bodyPr/>
          <a:lstStyle/>
          <a:p>
            <a:pPr>
              <a:defRPr/>
            </a:pPr>
            <a:r>
              <a:rPr lang="en-US"/>
              <a:t>www.nfhs.org</a:t>
            </a:r>
          </a:p>
        </p:txBody>
      </p:sp>
      <p:sp>
        <p:nvSpPr>
          <p:cNvPr id="33797" name="Text Box 10">
            <a:extLst>
              <a:ext uri="{FF2B5EF4-FFF2-40B4-BE49-F238E27FC236}">
                <a16:creationId xmlns:a16="http://schemas.microsoft.com/office/drawing/2014/main" id="{700F843E-B79F-B1E0-BFE8-BE7787C8B750}"/>
              </a:ext>
            </a:extLst>
          </p:cNvPr>
          <p:cNvSpPr txBox="1">
            <a:spLocks noChangeArrowheads="1"/>
          </p:cNvSpPr>
          <p:nvPr/>
        </p:nvSpPr>
        <p:spPr bwMode="auto">
          <a:xfrm>
            <a:off x="3348038" y="342582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5" name="Rectangle 18">
            <a:extLst>
              <a:ext uri="{FF2B5EF4-FFF2-40B4-BE49-F238E27FC236}">
                <a16:creationId xmlns:a16="http://schemas.microsoft.com/office/drawing/2014/main" id="{D3EFE107-5995-DF7E-CABB-4A673D607186}"/>
              </a:ext>
            </a:extLst>
          </p:cNvPr>
          <p:cNvSpPr>
            <a:spLocks noChangeArrowheads="1"/>
          </p:cNvSpPr>
          <p:nvPr/>
        </p:nvSpPr>
        <p:spPr bwMode="auto">
          <a:xfrm>
            <a:off x="3079750" y="328136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6" name="Oval 14">
            <a:extLst>
              <a:ext uri="{FF2B5EF4-FFF2-40B4-BE49-F238E27FC236}">
                <a16:creationId xmlns:a16="http://schemas.microsoft.com/office/drawing/2014/main" id="{FC46BA9D-5972-B53F-B935-26F6F3A968B3}"/>
              </a:ext>
            </a:extLst>
          </p:cNvPr>
          <p:cNvSpPr>
            <a:spLocks noChangeArrowheads="1"/>
          </p:cNvSpPr>
          <p:nvPr/>
        </p:nvSpPr>
        <p:spPr bwMode="auto">
          <a:xfrm>
            <a:off x="2833688" y="343535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3800" name="Text Box 19">
            <a:extLst>
              <a:ext uri="{FF2B5EF4-FFF2-40B4-BE49-F238E27FC236}">
                <a16:creationId xmlns:a16="http://schemas.microsoft.com/office/drawing/2014/main" id="{7D4F5735-A52F-82D2-FE3A-9640E92A9F50}"/>
              </a:ext>
            </a:extLst>
          </p:cNvPr>
          <p:cNvSpPr txBox="1">
            <a:spLocks noChangeArrowheads="1"/>
          </p:cNvSpPr>
          <p:nvPr/>
        </p:nvSpPr>
        <p:spPr bwMode="auto">
          <a:xfrm>
            <a:off x="2806767" y="3210867"/>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98444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Basketball Uniforms front PPT.jpg">
            <a:extLst>
              <a:ext uri="{FF2B5EF4-FFF2-40B4-BE49-F238E27FC236}">
                <a16:creationId xmlns:a16="http://schemas.microsoft.com/office/drawing/2014/main" id="{376D2C10-BB18-10D1-B350-D2C4E996F0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27263"/>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D94144FE-38D1-99BB-2E27-CBF837D334B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5844" name="Rectangle 3">
            <a:extLst>
              <a:ext uri="{FF2B5EF4-FFF2-40B4-BE49-F238E27FC236}">
                <a16:creationId xmlns:a16="http://schemas.microsoft.com/office/drawing/2014/main" id="{9EF31A62-B9EA-928F-2EBD-93538DCD4B67}"/>
              </a:ext>
            </a:extLst>
          </p:cNvPr>
          <p:cNvSpPr>
            <a:spLocks noGrp="1" noChangeArrowheads="1"/>
          </p:cNvSpPr>
          <p:nvPr>
            <p:ph idx="1"/>
          </p:nvPr>
        </p:nvSpPr>
        <p:spPr>
          <a:xfrm>
            <a:off x="5318125" y="1989138"/>
            <a:ext cx="6650038"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p:txBody>
      </p:sp>
      <p:sp>
        <p:nvSpPr>
          <p:cNvPr id="2" name="Footer Placeholder 1">
            <a:extLst>
              <a:ext uri="{FF2B5EF4-FFF2-40B4-BE49-F238E27FC236}">
                <a16:creationId xmlns:a16="http://schemas.microsoft.com/office/drawing/2014/main" id="{1C369CB1-FD50-AB6D-7747-7388650BD358}"/>
              </a:ext>
            </a:extLst>
          </p:cNvPr>
          <p:cNvSpPr>
            <a:spLocks noGrp="1"/>
          </p:cNvSpPr>
          <p:nvPr>
            <p:ph type="ftr" sz="quarter" idx="11"/>
          </p:nvPr>
        </p:nvSpPr>
        <p:spPr/>
        <p:txBody>
          <a:bodyPr/>
          <a:lstStyle/>
          <a:p>
            <a:pPr>
              <a:defRPr/>
            </a:pPr>
            <a:r>
              <a:rPr lang="en-US"/>
              <a:t>www.nfhs.org</a:t>
            </a:r>
          </a:p>
        </p:txBody>
      </p:sp>
      <p:sp>
        <p:nvSpPr>
          <p:cNvPr id="35845" name="Text Box 10">
            <a:extLst>
              <a:ext uri="{FF2B5EF4-FFF2-40B4-BE49-F238E27FC236}">
                <a16:creationId xmlns:a16="http://schemas.microsoft.com/office/drawing/2014/main" id="{3A7CCDEA-CD6A-B3AC-372D-6E90DD017546}"/>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BD29F343-4587-8170-C953-0031CA07F673}"/>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A60C2909-89CE-4817-AADB-680E7A45BB54}"/>
              </a:ext>
            </a:extLst>
          </p:cNvPr>
          <p:cNvSpPr>
            <a:spLocks noChangeArrowheads="1"/>
          </p:cNvSpPr>
          <p:nvPr/>
        </p:nvSpPr>
        <p:spPr bwMode="auto">
          <a:xfrm>
            <a:off x="2814638" y="3313113"/>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5848" name="Text Box 19">
            <a:extLst>
              <a:ext uri="{FF2B5EF4-FFF2-40B4-BE49-F238E27FC236}">
                <a16:creationId xmlns:a16="http://schemas.microsoft.com/office/drawing/2014/main" id="{C647B354-B699-6393-799F-03C30BFCB70E}"/>
              </a:ext>
            </a:extLst>
          </p:cNvPr>
          <p:cNvSpPr txBox="1">
            <a:spLocks noChangeArrowheads="1"/>
          </p:cNvSpPr>
          <p:nvPr/>
        </p:nvSpPr>
        <p:spPr bwMode="auto">
          <a:xfrm>
            <a:off x="2777331" y="308228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1399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Basketball Uniforms front PPT.jpg">
            <a:extLst>
              <a:ext uri="{FF2B5EF4-FFF2-40B4-BE49-F238E27FC236}">
                <a16:creationId xmlns:a16="http://schemas.microsoft.com/office/drawing/2014/main" id="{A08BA409-D3D4-5257-9975-1518F8E41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2195513"/>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AB9A86AE-B869-4FCA-2CFF-961172CECA9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7892" name="Rectangle 3">
            <a:extLst>
              <a:ext uri="{FF2B5EF4-FFF2-40B4-BE49-F238E27FC236}">
                <a16:creationId xmlns:a16="http://schemas.microsoft.com/office/drawing/2014/main" id="{31D1FB37-253F-E709-1967-EE021B817E1D}"/>
              </a:ext>
            </a:extLst>
          </p:cNvPr>
          <p:cNvSpPr>
            <a:spLocks noGrp="1" noChangeArrowheads="1"/>
          </p:cNvSpPr>
          <p:nvPr>
            <p:ph idx="1"/>
          </p:nvPr>
        </p:nvSpPr>
        <p:spPr>
          <a:xfrm>
            <a:off x="5445125" y="1989138"/>
            <a:ext cx="6523038" cy="4338637"/>
          </a:xfrm>
        </p:spPr>
        <p:txBody>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p:txBody>
      </p:sp>
      <p:sp>
        <p:nvSpPr>
          <p:cNvPr id="2" name="Footer Placeholder 1">
            <a:extLst>
              <a:ext uri="{FF2B5EF4-FFF2-40B4-BE49-F238E27FC236}">
                <a16:creationId xmlns:a16="http://schemas.microsoft.com/office/drawing/2014/main" id="{2F14A617-BB68-98C5-84C6-42EB841FA2E3}"/>
              </a:ext>
            </a:extLst>
          </p:cNvPr>
          <p:cNvSpPr>
            <a:spLocks noGrp="1"/>
          </p:cNvSpPr>
          <p:nvPr>
            <p:ph type="ftr" sz="quarter" idx="11"/>
          </p:nvPr>
        </p:nvSpPr>
        <p:spPr/>
        <p:txBody>
          <a:bodyPr/>
          <a:lstStyle/>
          <a:p>
            <a:pPr>
              <a:defRPr/>
            </a:pPr>
            <a:r>
              <a:rPr lang="en-US"/>
              <a:t>www.nfhs.org</a:t>
            </a:r>
          </a:p>
        </p:txBody>
      </p:sp>
      <p:sp>
        <p:nvSpPr>
          <p:cNvPr id="37893" name="Text Box 10">
            <a:extLst>
              <a:ext uri="{FF2B5EF4-FFF2-40B4-BE49-F238E27FC236}">
                <a16:creationId xmlns:a16="http://schemas.microsoft.com/office/drawing/2014/main" id="{C45DA939-7679-AD7C-629E-D2D2B7550135}"/>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E2BEC080-F97E-53C7-A71A-D47DD00A9856}"/>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CF4ADAF6-477F-CB61-3356-8074ED6CEF2F}"/>
              </a:ext>
            </a:extLst>
          </p:cNvPr>
          <p:cNvSpPr>
            <a:spLocks noChangeArrowheads="1"/>
          </p:cNvSpPr>
          <p:nvPr/>
        </p:nvSpPr>
        <p:spPr bwMode="auto">
          <a:xfrm flipH="1" flipV="1">
            <a:off x="2741613" y="3616325"/>
            <a:ext cx="58737" cy="460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7896" name="Text Box 19">
            <a:extLst>
              <a:ext uri="{FF2B5EF4-FFF2-40B4-BE49-F238E27FC236}">
                <a16:creationId xmlns:a16="http://schemas.microsoft.com/office/drawing/2014/main" id="{962CBFCC-AE34-3AF6-0F5E-C41BC62EAD35}"/>
              </a:ext>
            </a:extLst>
          </p:cNvPr>
          <p:cNvSpPr txBox="1">
            <a:spLocks noChangeArrowheads="1"/>
          </p:cNvSpPr>
          <p:nvPr/>
        </p:nvSpPr>
        <p:spPr bwMode="auto">
          <a:xfrm>
            <a:off x="2770981" y="3082428"/>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99926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Basketball Uniforms front PPT.jpg">
            <a:extLst>
              <a:ext uri="{FF2B5EF4-FFF2-40B4-BE49-F238E27FC236}">
                <a16:creationId xmlns:a16="http://schemas.microsoft.com/office/drawing/2014/main" id="{74740769-5CF0-82FB-0099-46C605691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29393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605633FA-2CF3-CABC-62A9-03C7AC4530A5}"/>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9940" name="Rectangle 3">
            <a:extLst>
              <a:ext uri="{FF2B5EF4-FFF2-40B4-BE49-F238E27FC236}">
                <a16:creationId xmlns:a16="http://schemas.microsoft.com/office/drawing/2014/main" id="{C709FD24-B9C5-F06F-7B94-83023CCE7BB2}"/>
              </a:ext>
            </a:extLst>
          </p:cNvPr>
          <p:cNvSpPr>
            <a:spLocks noGrp="1" noChangeArrowheads="1"/>
          </p:cNvSpPr>
          <p:nvPr>
            <p:ph idx="1"/>
          </p:nvPr>
        </p:nvSpPr>
        <p:spPr>
          <a:xfrm>
            <a:off x="5226051" y="1989138"/>
            <a:ext cx="6742112" cy="4338637"/>
          </a:xfrm>
        </p:spPr>
        <p:txBody>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pPr marL="457200" lvl="1" indent="0">
              <a:buNone/>
            </a:pPr>
            <a:endParaRPr lang="en-US" altLang="en-US" dirty="0"/>
          </a:p>
        </p:txBody>
      </p:sp>
      <p:sp>
        <p:nvSpPr>
          <p:cNvPr id="2" name="Footer Placeholder 1">
            <a:extLst>
              <a:ext uri="{FF2B5EF4-FFF2-40B4-BE49-F238E27FC236}">
                <a16:creationId xmlns:a16="http://schemas.microsoft.com/office/drawing/2014/main" id="{35A68708-F1FF-2E5B-58F6-119F4B4572C7}"/>
              </a:ext>
            </a:extLst>
          </p:cNvPr>
          <p:cNvSpPr>
            <a:spLocks noGrp="1"/>
          </p:cNvSpPr>
          <p:nvPr>
            <p:ph type="ftr" sz="quarter" idx="11"/>
          </p:nvPr>
        </p:nvSpPr>
        <p:spPr/>
        <p:txBody>
          <a:bodyPr/>
          <a:lstStyle/>
          <a:p>
            <a:pPr>
              <a:defRPr/>
            </a:pPr>
            <a:r>
              <a:rPr lang="en-US"/>
              <a:t>www.nfhs.org</a:t>
            </a:r>
          </a:p>
        </p:txBody>
      </p:sp>
      <p:sp>
        <p:nvSpPr>
          <p:cNvPr id="13319" name="Line 7">
            <a:extLst>
              <a:ext uri="{FF2B5EF4-FFF2-40B4-BE49-F238E27FC236}">
                <a16:creationId xmlns:a16="http://schemas.microsoft.com/office/drawing/2014/main" id="{A403F47A-0E44-0B32-88EE-B9523E2BC296}"/>
              </a:ext>
            </a:extLst>
          </p:cNvPr>
          <p:cNvSpPr>
            <a:spLocks noChangeShapeType="1"/>
          </p:cNvSpPr>
          <p:nvPr/>
        </p:nvSpPr>
        <p:spPr bwMode="auto">
          <a:xfrm>
            <a:off x="3251200" y="3060700"/>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Oval 14">
            <a:extLst>
              <a:ext uri="{FF2B5EF4-FFF2-40B4-BE49-F238E27FC236}">
                <a16:creationId xmlns:a16="http://schemas.microsoft.com/office/drawing/2014/main" id="{2F64B579-0E0D-46F0-5F39-E24D3978ACD5}"/>
              </a:ext>
            </a:extLst>
          </p:cNvPr>
          <p:cNvSpPr>
            <a:spLocks noChangeArrowheads="1"/>
          </p:cNvSpPr>
          <p:nvPr/>
        </p:nvSpPr>
        <p:spPr bwMode="auto">
          <a:xfrm>
            <a:off x="4332288" y="2684463"/>
            <a:ext cx="261937" cy="261937"/>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39943" name="Text Box 10">
            <a:extLst>
              <a:ext uri="{FF2B5EF4-FFF2-40B4-BE49-F238E27FC236}">
                <a16:creationId xmlns:a16="http://schemas.microsoft.com/office/drawing/2014/main" id="{74D2384D-56FD-7D7E-AE14-FCDB3B3908D3}"/>
              </a:ext>
            </a:extLst>
          </p:cNvPr>
          <p:cNvSpPr txBox="1">
            <a:spLocks noChangeArrowheads="1"/>
          </p:cNvSpPr>
          <p:nvPr/>
        </p:nvSpPr>
        <p:spPr bwMode="auto">
          <a:xfrm>
            <a:off x="3484563" y="33702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9944" name="Text Box 19">
            <a:extLst>
              <a:ext uri="{FF2B5EF4-FFF2-40B4-BE49-F238E27FC236}">
                <a16:creationId xmlns:a16="http://schemas.microsoft.com/office/drawing/2014/main" id="{E392B71B-03FE-595C-1B20-AD2CA2D4D396}"/>
              </a:ext>
            </a:extLst>
          </p:cNvPr>
          <p:cNvSpPr txBox="1">
            <a:spLocks noChangeArrowheads="1"/>
          </p:cNvSpPr>
          <p:nvPr/>
        </p:nvSpPr>
        <p:spPr bwMode="auto">
          <a:xfrm>
            <a:off x="2968626" y="313943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538932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trips(downLeft)">
                                      <p:cBhvr>
                                        <p:cTn id="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Basketball Uniforms front PPT.jpg">
            <a:extLst>
              <a:ext uri="{FF2B5EF4-FFF2-40B4-BE49-F238E27FC236}">
                <a16:creationId xmlns:a16="http://schemas.microsoft.com/office/drawing/2014/main" id="{3C49B778-553C-CB3E-7440-89DDB99AA3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F6D8EB00-FB3E-3B24-1ED8-B1843952C24B}"/>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41988" name="Rectangle 3">
            <a:extLst>
              <a:ext uri="{FF2B5EF4-FFF2-40B4-BE49-F238E27FC236}">
                <a16:creationId xmlns:a16="http://schemas.microsoft.com/office/drawing/2014/main" id="{C188C32B-B1D4-FB56-E07B-A76926F7A583}"/>
              </a:ext>
            </a:extLst>
          </p:cNvPr>
          <p:cNvSpPr>
            <a:spLocks noGrp="1" noChangeArrowheads="1"/>
          </p:cNvSpPr>
          <p:nvPr>
            <p:ph idx="1"/>
          </p:nvPr>
        </p:nvSpPr>
        <p:spPr>
          <a:xfrm>
            <a:off x="5419725" y="1989138"/>
            <a:ext cx="6548438" cy="4338637"/>
          </a:xfrm>
        </p:spPr>
        <p:txBody>
          <a:bodyPr/>
          <a:lstStyle/>
          <a:p>
            <a:pPr eaLnBrk="1" hangingPunct="1"/>
            <a:r>
              <a:rPr lang="en-US" altLang="en-US" dirty="0"/>
              <a:t>D. ABOVE THE NECKLINE</a:t>
            </a:r>
          </a:p>
          <a:p>
            <a:pPr lvl="1">
              <a:buFont typeface="Wingdings" panose="05000000000000000000" pitchFamily="2" charset="2"/>
              <a:buChar char="§"/>
            </a:pPr>
            <a:r>
              <a:rPr lang="en-US" altLang="en-US" dirty="0"/>
              <a:t>Different colors and/or designs may be used in this area. </a:t>
            </a:r>
          </a:p>
          <a:p>
            <a:pPr lvl="1">
              <a:buFont typeface="Wingdings" panose="05000000000000000000" pitchFamily="2" charset="2"/>
              <a:buChar char="§"/>
            </a:pPr>
            <a:r>
              <a:rPr lang="en-US" b="0" i="0" u="none" strike="noStrike" baseline="0" dirty="0"/>
              <a:t>By state association adoption, one commemorative/memorial patch (not to exceed 4 square inches or include a number), if worn, must be in this area or in the side insert. </a:t>
            </a:r>
          </a:p>
          <a:p>
            <a:pPr lvl="1">
              <a:buFont typeface="Wingdings" panose="05000000000000000000" pitchFamily="2" charset="2"/>
              <a:buChar char="§"/>
            </a:pPr>
            <a:r>
              <a:rPr lang="en-US" b="0" i="0" u="none" strike="noStrike" baseline="0" dirty="0"/>
              <a:t>A school or conference logo/mascot may be located at the apex/ opening of the neckline, in the corresponding area on the back of the jersey and/or in either side insert. </a:t>
            </a:r>
            <a:endParaRPr lang="en-US" altLang="en-US" dirty="0"/>
          </a:p>
        </p:txBody>
      </p:sp>
      <p:sp>
        <p:nvSpPr>
          <p:cNvPr id="2" name="Footer Placeholder 1">
            <a:extLst>
              <a:ext uri="{FF2B5EF4-FFF2-40B4-BE49-F238E27FC236}">
                <a16:creationId xmlns:a16="http://schemas.microsoft.com/office/drawing/2014/main" id="{E03AA69C-35FC-5C68-2AF2-BB5FCB00200A}"/>
              </a:ext>
            </a:extLst>
          </p:cNvPr>
          <p:cNvSpPr>
            <a:spLocks noGrp="1"/>
          </p:cNvSpPr>
          <p:nvPr>
            <p:ph type="ftr" sz="quarter" idx="11"/>
          </p:nvPr>
        </p:nvSpPr>
        <p:spPr/>
        <p:txBody>
          <a:bodyPr/>
          <a:lstStyle/>
          <a:p>
            <a:pPr>
              <a:defRPr/>
            </a:pPr>
            <a:r>
              <a:rPr lang="en-US"/>
              <a:t>www.nfhs.org</a:t>
            </a:r>
          </a:p>
        </p:txBody>
      </p:sp>
      <p:sp>
        <p:nvSpPr>
          <p:cNvPr id="41989" name="Line 7">
            <a:extLst>
              <a:ext uri="{FF2B5EF4-FFF2-40B4-BE49-F238E27FC236}">
                <a16:creationId xmlns:a16="http://schemas.microsoft.com/office/drawing/2014/main" id="{C7EF802C-35A6-6292-C9AE-EC601EB6238D}"/>
              </a:ext>
            </a:extLst>
          </p:cNvPr>
          <p:cNvSpPr>
            <a:spLocks noChangeShapeType="1"/>
          </p:cNvSpPr>
          <p:nvPr/>
        </p:nvSpPr>
        <p:spPr bwMode="auto">
          <a:xfrm>
            <a:off x="326231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Oval 14">
            <a:extLst>
              <a:ext uri="{FF2B5EF4-FFF2-40B4-BE49-F238E27FC236}">
                <a16:creationId xmlns:a16="http://schemas.microsoft.com/office/drawing/2014/main" id="{8945AEDB-4D52-79CE-0689-6677CD9D7AD2}"/>
              </a:ext>
            </a:extLst>
          </p:cNvPr>
          <p:cNvSpPr>
            <a:spLocks noChangeArrowheads="1"/>
          </p:cNvSpPr>
          <p:nvPr/>
        </p:nvSpPr>
        <p:spPr bwMode="auto">
          <a:xfrm>
            <a:off x="4343400" y="2628900"/>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0" name="Rounded Rectangle 9">
            <a:extLst>
              <a:ext uri="{FF2B5EF4-FFF2-40B4-BE49-F238E27FC236}">
                <a16:creationId xmlns:a16="http://schemas.microsoft.com/office/drawing/2014/main" id="{FA3884B0-7D13-F8A9-8047-6A4044D4B758}"/>
              </a:ext>
            </a:extLst>
          </p:cNvPr>
          <p:cNvSpPr/>
          <p:nvPr/>
        </p:nvSpPr>
        <p:spPr>
          <a:xfrm>
            <a:off x="3019425" y="2219325"/>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992" name="Text Box 10">
            <a:extLst>
              <a:ext uri="{FF2B5EF4-FFF2-40B4-BE49-F238E27FC236}">
                <a16:creationId xmlns:a16="http://schemas.microsoft.com/office/drawing/2014/main" id="{7B119C1F-5389-0872-AE75-9FAEC9B5AA6B}"/>
              </a:ext>
            </a:extLst>
          </p:cNvPr>
          <p:cNvSpPr txBox="1">
            <a:spLocks noChangeArrowheads="1"/>
          </p:cNvSpPr>
          <p:nvPr/>
        </p:nvSpPr>
        <p:spPr bwMode="auto">
          <a:xfrm>
            <a:off x="349567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latin typeface="Arial" panose="020B0604020202020204" pitchFamily="34" charset="0"/>
              </a:rPr>
              <a:t>25</a:t>
            </a:r>
          </a:p>
        </p:txBody>
      </p:sp>
      <p:sp>
        <p:nvSpPr>
          <p:cNvPr id="41993" name="Text Box 19">
            <a:extLst>
              <a:ext uri="{FF2B5EF4-FFF2-40B4-BE49-F238E27FC236}">
                <a16:creationId xmlns:a16="http://schemas.microsoft.com/office/drawing/2014/main" id="{537CC7D9-96F0-82C0-EFEE-C352496DA4AF}"/>
              </a:ext>
            </a:extLst>
          </p:cNvPr>
          <p:cNvSpPr txBox="1">
            <a:spLocks noChangeArrowheads="1"/>
          </p:cNvSpPr>
          <p:nvPr/>
        </p:nvSpPr>
        <p:spPr bwMode="auto">
          <a:xfrm>
            <a:off x="2979737" y="3083867"/>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64865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descr="Basketball Uniforms front PPT.jpg">
            <a:extLst>
              <a:ext uri="{FF2B5EF4-FFF2-40B4-BE49-F238E27FC236}">
                <a16:creationId xmlns:a16="http://schemas.microsoft.com/office/drawing/2014/main" id="{8294F4BF-D8DA-1205-7C49-C77FBF9AE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413A34F5-D34D-D123-9E39-D515FAEB7B0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14339" name="Rectangle 3">
            <a:extLst>
              <a:ext uri="{FF2B5EF4-FFF2-40B4-BE49-F238E27FC236}">
                <a16:creationId xmlns:a16="http://schemas.microsoft.com/office/drawing/2014/main" id="{B1F8225B-0C19-5853-AE5B-91BF584E1DD4}"/>
              </a:ext>
            </a:extLst>
          </p:cNvPr>
          <p:cNvSpPr>
            <a:spLocks noGrp="1" noChangeArrowheads="1"/>
          </p:cNvSpPr>
          <p:nvPr>
            <p:ph idx="1"/>
          </p:nvPr>
        </p:nvSpPr>
        <p:spPr>
          <a:xfrm>
            <a:off x="5631175" y="1989138"/>
            <a:ext cx="6336987" cy="4338637"/>
          </a:xfrm>
        </p:spPr>
        <p:txBody>
          <a:bodyPr/>
          <a:lstStyle/>
          <a:p>
            <a:pPr eaLnBrk="1" hangingPunct="1"/>
            <a:r>
              <a:rPr lang="en-US" altLang="en-US" dirty="0"/>
              <a:t>E. ARMHOLE TRIM</a:t>
            </a:r>
          </a:p>
          <a:p>
            <a:pPr lvl="1"/>
            <a:r>
              <a:rPr lang="en-US" dirty="0"/>
              <a:t>Trim, piping or an accent color differing from the torso shall not exceed 1 inch around the arm openings. </a:t>
            </a:r>
          </a:p>
          <a:p>
            <a:pPr lvl="1"/>
            <a:r>
              <a:rPr lang="en-US" dirty="0"/>
              <a:t>Except in the area above the neckline – where there are no color or design restriction. </a:t>
            </a:r>
            <a:endParaRPr lang="en-US" altLang="en-US" dirty="0"/>
          </a:p>
        </p:txBody>
      </p:sp>
      <p:sp>
        <p:nvSpPr>
          <p:cNvPr id="3" name="Footer Placeholder 2">
            <a:extLst>
              <a:ext uri="{FF2B5EF4-FFF2-40B4-BE49-F238E27FC236}">
                <a16:creationId xmlns:a16="http://schemas.microsoft.com/office/drawing/2014/main" id="{9AB642D1-7F8B-119F-1F09-0C8AFCE16314}"/>
              </a:ext>
            </a:extLst>
          </p:cNvPr>
          <p:cNvSpPr>
            <a:spLocks noGrp="1"/>
          </p:cNvSpPr>
          <p:nvPr>
            <p:ph type="ftr" sz="quarter" idx="11"/>
          </p:nvPr>
        </p:nvSpPr>
        <p:spPr/>
        <p:txBody>
          <a:bodyPr/>
          <a:lstStyle/>
          <a:p>
            <a:pPr>
              <a:defRPr/>
            </a:pPr>
            <a:r>
              <a:rPr lang="en-US"/>
              <a:t>www.nfhs.org</a:t>
            </a:r>
          </a:p>
        </p:txBody>
      </p:sp>
      <p:grpSp>
        <p:nvGrpSpPr>
          <p:cNvPr id="2" name="Group 19">
            <a:extLst>
              <a:ext uri="{FF2B5EF4-FFF2-40B4-BE49-F238E27FC236}">
                <a16:creationId xmlns:a16="http://schemas.microsoft.com/office/drawing/2014/main" id="{A8940B27-FDF1-98F7-0435-BC729930D201}"/>
              </a:ext>
            </a:extLst>
          </p:cNvPr>
          <p:cNvGrpSpPr>
            <a:grpSpLocks/>
          </p:cNvGrpSpPr>
          <p:nvPr/>
        </p:nvGrpSpPr>
        <p:grpSpPr bwMode="auto">
          <a:xfrm rot="5064056">
            <a:off x="4875213" y="2995613"/>
            <a:ext cx="403225" cy="447675"/>
            <a:chOff x="498" y="1065"/>
            <a:chExt cx="231" cy="222"/>
          </a:xfrm>
        </p:grpSpPr>
        <p:sp>
          <p:nvSpPr>
            <p:cNvPr id="46091" name="Line 16">
              <a:extLst>
                <a:ext uri="{FF2B5EF4-FFF2-40B4-BE49-F238E27FC236}">
                  <a16:creationId xmlns:a16="http://schemas.microsoft.com/office/drawing/2014/main" id="{E5A8B68B-3F89-CEEC-9423-9CA02B08EF8E}"/>
                </a:ext>
              </a:extLst>
            </p:cNvPr>
            <p:cNvSpPr>
              <a:spLocks noChangeShapeType="1"/>
            </p:cNvSpPr>
            <p:nvPr/>
          </p:nvSpPr>
          <p:spPr bwMode="auto">
            <a:xfrm>
              <a:off x="561" y="1065"/>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7">
              <a:extLst>
                <a:ext uri="{FF2B5EF4-FFF2-40B4-BE49-F238E27FC236}">
                  <a16:creationId xmlns:a16="http://schemas.microsoft.com/office/drawing/2014/main" id="{A79F097F-69FE-79FA-9B88-D2FD5F1E3A71}"/>
                </a:ext>
              </a:extLst>
            </p:cNvPr>
            <p:cNvSpPr>
              <a:spLocks noChangeShapeType="1"/>
            </p:cNvSpPr>
            <p:nvPr/>
          </p:nvSpPr>
          <p:spPr bwMode="auto">
            <a:xfrm flipH="1">
              <a:off x="498" y="1107"/>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78" name="Oval 18">
            <a:extLst>
              <a:ext uri="{FF2B5EF4-FFF2-40B4-BE49-F238E27FC236}">
                <a16:creationId xmlns:a16="http://schemas.microsoft.com/office/drawing/2014/main" id="{40705307-3DDF-1242-C3AC-A3940BCA527C}"/>
              </a:ext>
            </a:extLst>
          </p:cNvPr>
          <p:cNvSpPr>
            <a:spLocks noChangeArrowheads="1"/>
          </p:cNvSpPr>
          <p:nvPr/>
        </p:nvSpPr>
        <p:spPr bwMode="auto">
          <a:xfrm>
            <a:off x="5207000" y="28892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7">
            <a:extLst>
              <a:ext uri="{FF2B5EF4-FFF2-40B4-BE49-F238E27FC236}">
                <a16:creationId xmlns:a16="http://schemas.microsoft.com/office/drawing/2014/main" id="{BBACF588-1E77-DB14-5FDA-1816E664A035}"/>
              </a:ext>
            </a:extLst>
          </p:cNvPr>
          <p:cNvSpPr>
            <a:spLocks noChangeShapeType="1"/>
          </p:cNvSpPr>
          <p:nvPr/>
        </p:nvSpPr>
        <p:spPr bwMode="auto">
          <a:xfrm>
            <a:off x="330676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10">
            <a:extLst>
              <a:ext uri="{FF2B5EF4-FFF2-40B4-BE49-F238E27FC236}">
                <a16:creationId xmlns:a16="http://schemas.microsoft.com/office/drawing/2014/main" id="{498CBED5-FB1E-45A0-31E2-706185249A11}"/>
              </a:ext>
            </a:extLst>
          </p:cNvPr>
          <p:cNvSpPr txBox="1">
            <a:spLocks noChangeArrowheads="1"/>
          </p:cNvSpPr>
          <p:nvPr/>
        </p:nvSpPr>
        <p:spPr bwMode="auto">
          <a:xfrm>
            <a:off x="354012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46089" name="Text Box 19">
            <a:extLst>
              <a:ext uri="{FF2B5EF4-FFF2-40B4-BE49-F238E27FC236}">
                <a16:creationId xmlns:a16="http://schemas.microsoft.com/office/drawing/2014/main" id="{447DD617-078B-3F56-8677-4778BF625E76}"/>
              </a:ext>
            </a:extLst>
          </p:cNvPr>
          <p:cNvSpPr txBox="1">
            <a:spLocks noChangeArrowheads="1"/>
          </p:cNvSpPr>
          <p:nvPr/>
        </p:nvSpPr>
        <p:spPr bwMode="auto">
          <a:xfrm>
            <a:off x="2991990" y="3066525"/>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6425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5378"/>
                                        </p:tgtEl>
                                        <p:attrNameLst>
                                          <p:attrName>style.visibility</p:attrName>
                                        </p:attrNameLst>
                                      </p:cBhvr>
                                      <p:to>
                                        <p:strVal val="visible"/>
                                      </p:to>
                                    </p:set>
                                    <p:animEffect transition="in" filter="checkerboard(across)">
                                      <p:cBhvr>
                                        <p:cTn id="11" dur="1000"/>
                                        <p:tgtEl>
                                          <p:spTgt spid="15378"/>
                                        </p:tgtEl>
                                      </p:cBhvr>
                                    </p:animEffect>
                                  </p:childTnLst>
                                </p:cTn>
                              </p:par>
                            </p:childTnLst>
                          </p:cTn>
                        </p:par>
                        <p:par>
                          <p:cTn id="12" fill="hold" nodeType="afterGroup">
                            <p:stCondLst>
                              <p:cond delay="3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7" descr="Basketball Uniforms Back">
            <a:extLst>
              <a:ext uri="{FF2B5EF4-FFF2-40B4-BE49-F238E27FC236}">
                <a16:creationId xmlns:a16="http://schemas.microsoft.com/office/drawing/2014/main" id="{B109300B-ECFD-210D-D292-A278D1554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24765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70DFBE28-4344-3B99-C630-21A0344CC20B}"/>
              </a:ext>
            </a:extLst>
          </p:cNvPr>
          <p:cNvSpPr/>
          <p:nvPr/>
        </p:nvSpPr>
        <p:spPr>
          <a:xfrm>
            <a:off x="3314700" y="3144838"/>
            <a:ext cx="1782763" cy="2630487"/>
          </a:xfrm>
          <a:custGeom>
            <a:avLst/>
            <a:gdLst>
              <a:gd name="connsiteX0" fmla="*/ 205273 w 1782146"/>
              <a:gd name="connsiteY0" fmla="*/ 18662 h 2631233"/>
              <a:gd name="connsiteX1" fmla="*/ 1586204 w 1782146"/>
              <a:gd name="connsiteY1" fmla="*/ 0 h 2631233"/>
              <a:gd name="connsiteX2" fmla="*/ 1623526 w 1782146"/>
              <a:gd name="connsiteY2" fmla="*/ 167951 h 2631233"/>
              <a:gd name="connsiteX3" fmla="*/ 1688840 w 1782146"/>
              <a:gd name="connsiteY3" fmla="*/ 345233 h 2631233"/>
              <a:gd name="connsiteX4" fmla="*/ 1782146 w 1782146"/>
              <a:gd name="connsiteY4" fmla="*/ 522515 h 2631233"/>
              <a:gd name="connsiteX5" fmla="*/ 1772816 w 1782146"/>
              <a:gd name="connsiteY5" fmla="*/ 2547257 h 2631233"/>
              <a:gd name="connsiteX6" fmla="*/ 1474236 w 1782146"/>
              <a:gd name="connsiteY6" fmla="*/ 2565919 h 2631233"/>
              <a:gd name="connsiteX7" fmla="*/ 1045028 w 1782146"/>
              <a:gd name="connsiteY7" fmla="*/ 2584580 h 2631233"/>
              <a:gd name="connsiteX8" fmla="*/ 615820 w 1782146"/>
              <a:gd name="connsiteY8" fmla="*/ 2631233 h 2631233"/>
              <a:gd name="connsiteX9" fmla="*/ 270587 w 1782146"/>
              <a:gd name="connsiteY9" fmla="*/ 2631233 h 2631233"/>
              <a:gd name="connsiteX10" fmla="*/ 9330 w 1782146"/>
              <a:gd name="connsiteY10" fmla="*/ 2621902 h 2631233"/>
              <a:gd name="connsiteX11" fmla="*/ 0 w 1782146"/>
              <a:gd name="connsiteY11" fmla="*/ 522515 h 2631233"/>
              <a:gd name="connsiteX12" fmla="*/ 83975 w 1782146"/>
              <a:gd name="connsiteY12" fmla="*/ 410547 h 2631233"/>
              <a:gd name="connsiteX13" fmla="*/ 158620 w 1782146"/>
              <a:gd name="connsiteY13" fmla="*/ 242596 h 2631233"/>
              <a:gd name="connsiteX14" fmla="*/ 195942 w 1782146"/>
              <a:gd name="connsiteY14" fmla="*/ 111968 h 2631233"/>
              <a:gd name="connsiteX15" fmla="*/ 205273 w 1782146"/>
              <a:gd name="connsiteY15" fmla="*/ 18662 h 26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2146" h="2631233">
                <a:moveTo>
                  <a:pt x="205273" y="18662"/>
                </a:moveTo>
                <a:lnTo>
                  <a:pt x="1586204" y="0"/>
                </a:lnTo>
                <a:lnTo>
                  <a:pt x="1623526" y="167951"/>
                </a:lnTo>
                <a:lnTo>
                  <a:pt x="1688840" y="345233"/>
                </a:lnTo>
                <a:lnTo>
                  <a:pt x="1782146" y="522515"/>
                </a:lnTo>
                <a:lnTo>
                  <a:pt x="1772816" y="2547257"/>
                </a:lnTo>
                <a:lnTo>
                  <a:pt x="1474236" y="2565919"/>
                </a:lnTo>
                <a:lnTo>
                  <a:pt x="1045028" y="2584580"/>
                </a:lnTo>
                <a:lnTo>
                  <a:pt x="615820" y="2631233"/>
                </a:lnTo>
                <a:lnTo>
                  <a:pt x="270587" y="2631233"/>
                </a:lnTo>
                <a:lnTo>
                  <a:pt x="9330" y="2621902"/>
                </a:lnTo>
                <a:lnTo>
                  <a:pt x="0" y="522515"/>
                </a:lnTo>
                <a:lnTo>
                  <a:pt x="83975" y="410547"/>
                </a:lnTo>
                <a:lnTo>
                  <a:pt x="158620" y="242596"/>
                </a:lnTo>
                <a:lnTo>
                  <a:pt x="195942" y="111968"/>
                </a:lnTo>
                <a:lnTo>
                  <a:pt x="205273" y="18662"/>
                </a:lnTo>
                <a:close/>
              </a:path>
            </a:pathLst>
          </a:custGeom>
          <a:solidFill>
            <a:schemeClr val="accent5">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3" name="Rectangle 2">
            <a:extLst>
              <a:ext uri="{FF2B5EF4-FFF2-40B4-BE49-F238E27FC236}">
                <a16:creationId xmlns:a16="http://schemas.microsoft.com/office/drawing/2014/main" id="{219FAA0F-F5DC-966D-5791-04256C16D89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2772" name="Rectangle 3">
            <a:extLst>
              <a:ext uri="{FF2B5EF4-FFF2-40B4-BE49-F238E27FC236}">
                <a16:creationId xmlns:a16="http://schemas.microsoft.com/office/drawing/2014/main" id="{28EBDEDC-D1D8-10FB-3F15-081245DF38E8}"/>
              </a:ext>
            </a:extLst>
          </p:cNvPr>
          <p:cNvSpPr>
            <a:spLocks noGrp="1" noChangeArrowheads="1"/>
          </p:cNvSpPr>
          <p:nvPr>
            <p:ph idx="1"/>
          </p:nvPr>
        </p:nvSpPr>
        <p:spPr>
          <a:xfrm>
            <a:off x="5617029" y="1989138"/>
            <a:ext cx="6351134" cy="4338637"/>
          </a:xfrm>
        </p:spPr>
        <p:txBody>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p:txBody>
      </p:sp>
      <p:sp>
        <p:nvSpPr>
          <p:cNvPr id="3" name="Footer Placeholder 2">
            <a:extLst>
              <a:ext uri="{FF2B5EF4-FFF2-40B4-BE49-F238E27FC236}">
                <a16:creationId xmlns:a16="http://schemas.microsoft.com/office/drawing/2014/main" id="{B65530BD-C9D4-0867-7FD4-BC2569DE6808}"/>
              </a:ext>
            </a:extLst>
          </p:cNvPr>
          <p:cNvSpPr>
            <a:spLocks noGrp="1"/>
          </p:cNvSpPr>
          <p:nvPr>
            <p:ph type="ftr" sz="quarter" idx="11"/>
          </p:nvPr>
        </p:nvSpPr>
        <p:spPr/>
        <p:txBody>
          <a:bodyPr/>
          <a:lstStyle/>
          <a:p>
            <a:pPr>
              <a:defRPr/>
            </a:pPr>
            <a:r>
              <a:rPr lang="en-US"/>
              <a:t>www.nfhs.org</a:t>
            </a:r>
          </a:p>
        </p:txBody>
      </p:sp>
      <p:grpSp>
        <p:nvGrpSpPr>
          <p:cNvPr id="2" name="Group 20">
            <a:extLst>
              <a:ext uri="{FF2B5EF4-FFF2-40B4-BE49-F238E27FC236}">
                <a16:creationId xmlns:a16="http://schemas.microsoft.com/office/drawing/2014/main" id="{5CD8E5DF-553D-6BFA-4C52-7DE058BB6A28}"/>
              </a:ext>
            </a:extLst>
          </p:cNvPr>
          <p:cNvGrpSpPr>
            <a:grpSpLocks/>
          </p:cNvGrpSpPr>
          <p:nvPr/>
        </p:nvGrpSpPr>
        <p:grpSpPr bwMode="auto">
          <a:xfrm>
            <a:off x="3343275" y="3227388"/>
            <a:ext cx="1704975" cy="2424112"/>
            <a:chOff x="444" y="1701"/>
            <a:chExt cx="1074" cy="1527"/>
          </a:xfrm>
        </p:grpSpPr>
        <p:sp>
          <p:nvSpPr>
            <p:cNvPr id="48137" name="Line 8">
              <a:extLst>
                <a:ext uri="{FF2B5EF4-FFF2-40B4-BE49-F238E27FC236}">
                  <a16:creationId xmlns:a16="http://schemas.microsoft.com/office/drawing/2014/main" id="{4D847867-E1BC-6FF8-3208-CF76BDA3C6B9}"/>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8" name="Line 9">
              <a:extLst>
                <a:ext uri="{FF2B5EF4-FFF2-40B4-BE49-F238E27FC236}">
                  <a16:creationId xmlns:a16="http://schemas.microsoft.com/office/drawing/2014/main" id="{20C7D540-A2BD-B307-460A-6E1A23FCCC9D}"/>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Oval 12">
            <a:extLst>
              <a:ext uri="{FF2B5EF4-FFF2-40B4-BE49-F238E27FC236}">
                <a16:creationId xmlns:a16="http://schemas.microsoft.com/office/drawing/2014/main" id="{66A6AF9D-7BA3-D6E7-F477-F7DBB796B533}"/>
              </a:ext>
            </a:extLst>
          </p:cNvPr>
          <p:cNvSpPr>
            <a:spLocks noChangeArrowheads="1"/>
          </p:cNvSpPr>
          <p:nvPr/>
        </p:nvSpPr>
        <p:spPr bwMode="auto">
          <a:xfrm>
            <a:off x="4652963" y="48609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3889146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checkerboard(across)">
                                      <p:cBhvr>
                                        <p:cTn id="7" dur="1000"/>
                                        <p:tgtEl>
                                          <p:spTgt spid="16396"/>
                                        </p:tgtEl>
                                      </p:cBhvr>
                                    </p:animEffect>
                                  </p:childTnLst>
                                </p:cTn>
                              </p:par>
                              <p:par>
                                <p:cTn id="8" presetID="18"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descr="Basketball Uniforms Back">
            <a:extLst>
              <a:ext uri="{FF2B5EF4-FFF2-40B4-BE49-F238E27FC236}">
                <a16:creationId xmlns:a16="http://schemas.microsoft.com/office/drawing/2014/main" id="{2C683DCA-CB19-EF2A-8047-044694355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90763"/>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1">
            <a:extLst>
              <a:ext uri="{FF2B5EF4-FFF2-40B4-BE49-F238E27FC236}">
                <a16:creationId xmlns:a16="http://schemas.microsoft.com/office/drawing/2014/main" id="{2CD600D5-1C6A-DFE8-7455-A51EFBC89FC2}"/>
              </a:ext>
            </a:extLst>
          </p:cNvPr>
          <p:cNvSpPr txBox="1">
            <a:spLocks noChangeArrowheads="1"/>
          </p:cNvSpPr>
          <p:nvPr/>
        </p:nvSpPr>
        <p:spPr bwMode="auto">
          <a:xfrm>
            <a:off x="3382963" y="3092450"/>
            <a:ext cx="1300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2772" name="Rectangle 2">
            <a:extLst>
              <a:ext uri="{FF2B5EF4-FFF2-40B4-BE49-F238E27FC236}">
                <a16:creationId xmlns:a16="http://schemas.microsoft.com/office/drawing/2014/main" id="{55FC19F2-CC33-2589-7457-0EA79B63D09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0181" name="Rectangle 3">
            <a:extLst>
              <a:ext uri="{FF2B5EF4-FFF2-40B4-BE49-F238E27FC236}">
                <a16:creationId xmlns:a16="http://schemas.microsoft.com/office/drawing/2014/main" id="{AC2C480A-35A8-F694-6A3A-B79A31254A78}"/>
              </a:ext>
            </a:extLst>
          </p:cNvPr>
          <p:cNvSpPr>
            <a:spLocks noGrp="1" noChangeArrowheads="1"/>
          </p:cNvSpPr>
          <p:nvPr>
            <p:ph idx="1"/>
          </p:nvPr>
        </p:nvSpPr>
        <p:spPr>
          <a:xfrm>
            <a:off x="5411787" y="1989138"/>
            <a:ext cx="6556375" cy="4338637"/>
          </a:xfrm>
        </p:spPr>
        <p:txBody>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p:txBody>
      </p:sp>
      <p:sp>
        <p:nvSpPr>
          <p:cNvPr id="2" name="Footer Placeholder 1">
            <a:extLst>
              <a:ext uri="{FF2B5EF4-FFF2-40B4-BE49-F238E27FC236}">
                <a16:creationId xmlns:a16="http://schemas.microsoft.com/office/drawing/2014/main" id="{35613143-1AC3-1D58-973C-AC34C4BF970B}"/>
              </a:ext>
            </a:extLst>
          </p:cNvPr>
          <p:cNvSpPr>
            <a:spLocks noGrp="1"/>
          </p:cNvSpPr>
          <p:nvPr>
            <p:ph type="ftr" sz="quarter" idx="11"/>
          </p:nvPr>
        </p:nvSpPr>
        <p:spPr/>
        <p:txBody>
          <a:bodyPr/>
          <a:lstStyle/>
          <a:p>
            <a:pPr>
              <a:defRPr/>
            </a:pPr>
            <a:r>
              <a:rPr lang="en-US"/>
              <a:t>www.nfhs.org</a:t>
            </a:r>
          </a:p>
        </p:txBody>
      </p:sp>
      <p:sp>
        <p:nvSpPr>
          <p:cNvPr id="50182" name="Text Box 11">
            <a:extLst>
              <a:ext uri="{FF2B5EF4-FFF2-40B4-BE49-F238E27FC236}">
                <a16:creationId xmlns:a16="http://schemas.microsoft.com/office/drawing/2014/main" id="{24FF321B-5FAB-D631-9730-867459912274}"/>
              </a:ext>
            </a:extLst>
          </p:cNvPr>
          <p:cNvSpPr txBox="1">
            <a:spLocks noChangeArrowheads="1"/>
          </p:cNvSpPr>
          <p:nvPr/>
        </p:nvSpPr>
        <p:spPr bwMode="auto">
          <a:xfrm>
            <a:off x="3538538" y="32972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8451" name="Rectangle 19">
            <a:extLst>
              <a:ext uri="{FF2B5EF4-FFF2-40B4-BE49-F238E27FC236}">
                <a16:creationId xmlns:a16="http://schemas.microsoft.com/office/drawing/2014/main" id="{EBF03147-FFF8-A873-E1A1-7B71D9869207}"/>
              </a:ext>
            </a:extLst>
          </p:cNvPr>
          <p:cNvSpPr>
            <a:spLocks noChangeArrowheads="1"/>
          </p:cNvSpPr>
          <p:nvPr/>
        </p:nvSpPr>
        <p:spPr bwMode="auto">
          <a:xfrm>
            <a:off x="3498850" y="3438525"/>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8445" name="Oval 13">
            <a:extLst>
              <a:ext uri="{FF2B5EF4-FFF2-40B4-BE49-F238E27FC236}">
                <a16:creationId xmlns:a16="http://schemas.microsoft.com/office/drawing/2014/main" id="{208FBE6D-11EF-8559-9701-B39B508D8E90}"/>
              </a:ext>
            </a:extLst>
          </p:cNvPr>
          <p:cNvSpPr>
            <a:spLocks noChangeArrowheads="1"/>
          </p:cNvSpPr>
          <p:nvPr/>
        </p:nvSpPr>
        <p:spPr bwMode="auto">
          <a:xfrm>
            <a:off x="3300413" y="3632200"/>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260349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strips(downRight)">
                                      <p:cBhvr>
                                        <p:cTn id="7" dur="1000"/>
                                        <p:tgtEl>
                                          <p:spTgt spid="18451"/>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8445"/>
                                        </p:tgtEl>
                                        <p:attrNameLst>
                                          <p:attrName>style.visibility</p:attrName>
                                        </p:attrNameLst>
                                      </p:cBhvr>
                                      <p:to>
                                        <p:strVal val="visible"/>
                                      </p:to>
                                    </p:set>
                                    <p:animEffect transition="in" filter="checkerboard(across)">
                                      <p:cBhvr>
                                        <p:cTn id="11" dur="10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animBg="1"/>
      <p:bldP spid="184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7" descr="Basketball Uniforms Back">
            <a:extLst>
              <a:ext uri="{FF2B5EF4-FFF2-40B4-BE49-F238E27FC236}">
                <a16:creationId xmlns:a16="http://schemas.microsoft.com/office/drawing/2014/main" id="{B19F6525-C107-50AC-5D3D-B8360E326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3241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21">
            <a:extLst>
              <a:ext uri="{FF2B5EF4-FFF2-40B4-BE49-F238E27FC236}">
                <a16:creationId xmlns:a16="http://schemas.microsoft.com/office/drawing/2014/main" id="{26A68E4B-E8CD-1E6B-CA6B-7C17D6EE5E23}"/>
              </a:ext>
            </a:extLst>
          </p:cNvPr>
          <p:cNvSpPr txBox="1">
            <a:spLocks noChangeArrowheads="1"/>
          </p:cNvSpPr>
          <p:nvPr/>
        </p:nvSpPr>
        <p:spPr bwMode="auto">
          <a:xfrm>
            <a:off x="3519488" y="31257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4820" name="Rectangle 2">
            <a:extLst>
              <a:ext uri="{FF2B5EF4-FFF2-40B4-BE49-F238E27FC236}">
                <a16:creationId xmlns:a16="http://schemas.microsoft.com/office/drawing/2014/main" id="{7F2251CE-83BA-8AD4-7B04-2650A1B9D14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2229" name="Rectangle 3">
            <a:extLst>
              <a:ext uri="{FF2B5EF4-FFF2-40B4-BE49-F238E27FC236}">
                <a16:creationId xmlns:a16="http://schemas.microsoft.com/office/drawing/2014/main" id="{7BBF0A9A-6BE9-6C05-88C0-C816CC302AEE}"/>
              </a:ext>
            </a:extLst>
          </p:cNvPr>
          <p:cNvSpPr>
            <a:spLocks noGrp="1" noChangeArrowheads="1"/>
          </p:cNvSpPr>
          <p:nvPr>
            <p:ph idx="1"/>
          </p:nvPr>
        </p:nvSpPr>
        <p:spPr>
          <a:xfrm>
            <a:off x="5548313" y="1989138"/>
            <a:ext cx="6419850" cy="4338637"/>
          </a:xfrm>
        </p:spPr>
        <p:txBody>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p:txBody>
      </p:sp>
      <p:sp>
        <p:nvSpPr>
          <p:cNvPr id="2" name="Footer Placeholder 1">
            <a:extLst>
              <a:ext uri="{FF2B5EF4-FFF2-40B4-BE49-F238E27FC236}">
                <a16:creationId xmlns:a16="http://schemas.microsoft.com/office/drawing/2014/main" id="{B7AE828A-1A02-B00E-42EF-C894BFEA1707}"/>
              </a:ext>
            </a:extLst>
          </p:cNvPr>
          <p:cNvSpPr>
            <a:spLocks noGrp="1"/>
          </p:cNvSpPr>
          <p:nvPr>
            <p:ph type="ftr" sz="quarter" idx="11"/>
          </p:nvPr>
        </p:nvSpPr>
        <p:spPr/>
        <p:txBody>
          <a:bodyPr/>
          <a:lstStyle/>
          <a:p>
            <a:pPr>
              <a:defRPr/>
            </a:pPr>
            <a:r>
              <a:rPr lang="en-US"/>
              <a:t>www.nfhs.org</a:t>
            </a:r>
          </a:p>
        </p:txBody>
      </p:sp>
      <p:sp>
        <p:nvSpPr>
          <p:cNvPr id="52230" name="Text Box 10">
            <a:extLst>
              <a:ext uri="{FF2B5EF4-FFF2-40B4-BE49-F238E27FC236}">
                <a16:creationId xmlns:a16="http://schemas.microsoft.com/office/drawing/2014/main" id="{708CB376-90CF-13B3-A155-261ED8018605}"/>
              </a:ext>
            </a:extLst>
          </p:cNvPr>
          <p:cNvSpPr txBox="1">
            <a:spLocks noChangeArrowheads="1"/>
          </p:cNvSpPr>
          <p:nvPr/>
        </p:nvSpPr>
        <p:spPr bwMode="auto">
          <a:xfrm>
            <a:off x="3675063" y="33607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9474" name="Rectangle 18">
            <a:extLst>
              <a:ext uri="{FF2B5EF4-FFF2-40B4-BE49-F238E27FC236}">
                <a16:creationId xmlns:a16="http://schemas.microsoft.com/office/drawing/2014/main" id="{8F8B444D-24A4-F116-E7DD-6476C9FCCCFA}"/>
              </a:ext>
            </a:extLst>
          </p:cNvPr>
          <p:cNvSpPr>
            <a:spLocks noChangeArrowheads="1"/>
          </p:cNvSpPr>
          <p:nvPr/>
        </p:nvSpPr>
        <p:spPr bwMode="auto">
          <a:xfrm>
            <a:off x="3616325" y="3035300"/>
            <a:ext cx="1177925" cy="46672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9470" name="Oval 14">
            <a:extLst>
              <a:ext uri="{FF2B5EF4-FFF2-40B4-BE49-F238E27FC236}">
                <a16:creationId xmlns:a16="http://schemas.microsoft.com/office/drawing/2014/main" id="{7A8C95A6-FF37-B21F-0388-9DF58224F67A}"/>
              </a:ext>
            </a:extLst>
          </p:cNvPr>
          <p:cNvSpPr>
            <a:spLocks noChangeArrowheads="1"/>
          </p:cNvSpPr>
          <p:nvPr/>
        </p:nvSpPr>
        <p:spPr bwMode="auto">
          <a:xfrm>
            <a:off x="3436938" y="318293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213150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9474"/>
                                        </p:tgtEl>
                                        <p:attrNameLst>
                                          <p:attrName>style.visibility</p:attrName>
                                        </p:attrNameLst>
                                      </p:cBhvr>
                                      <p:to>
                                        <p:strVal val="visible"/>
                                      </p:to>
                                    </p:set>
                                    <p:animEffect transition="in" filter="strips(upLeft)">
                                      <p:cBhvr>
                                        <p:cTn id="7" dur="1000"/>
                                        <p:tgtEl>
                                          <p:spTgt spid="1947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9470"/>
                                        </p:tgtEl>
                                        <p:attrNameLst>
                                          <p:attrName>style.visibility</p:attrName>
                                        </p:attrNameLst>
                                      </p:cBhvr>
                                      <p:to>
                                        <p:strVal val="visible"/>
                                      </p:to>
                                    </p:set>
                                    <p:animEffect transition="in" filter="checkerboard(across)">
                                      <p:cBhvr>
                                        <p:cTn id="11" dur="1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animBg="1"/>
      <p:bldP spid="194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A344-91E9-C805-7561-AD591FD2F2B7}"/>
              </a:ext>
            </a:extLst>
          </p:cNvPr>
          <p:cNvSpPr>
            <a:spLocks noGrp="1"/>
          </p:cNvSpPr>
          <p:nvPr>
            <p:ph type="title"/>
          </p:nvPr>
        </p:nvSpPr>
        <p:spPr/>
        <p:txBody>
          <a:bodyPr/>
          <a:lstStyle/>
          <a:p>
            <a:pPr eaLnBrk="1" hangingPunct="1">
              <a:defRPr/>
            </a:pPr>
            <a:r>
              <a:rPr lang="en-US" altLang="en-US" dirty="0"/>
              <a:t>Basketball Uniforms</a:t>
            </a:r>
            <a:br>
              <a:rPr lang="en-US" altLang="en-US" dirty="0"/>
            </a:br>
            <a:r>
              <a:rPr lang="en-US" altLang="en-US" dirty="0"/>
              <a:t>Legal Styles/Designs</a:t>
            </a:r>
            <a:endParaRPr lang="en-US" dirty="0"/>
          </a:p>
        </p:txBody>
      </p:sp>
      <p:sp>
        <p:nvSpPr>
          <p:cNvPr id="15363" name="Content Placeholder 2">
            <a:extLst>
              <a:ext uri="{FF2B5EF4-FFF2-40B4-BE49-F238E27FC236}">
                <a16:creationId xmlns:a16="http://schemas.microsoft.com/office/drawing/2014/main" id="{900DF3D4-AFD9-25BF-6E9D-8CE4E14E359C}"/>
              </a:ext>
            </a:extLst>
          </p:cNvPr>
          <p:cNvSpPr>
            <a:spLocks noGrp="1" noChangeArrowheads="1"/>
          </p:cNvSpPr>
          <p:nvPr>
            <p:ph idx="1"/>
          </p:nvPr>
        </p:nvSpPr>
        <p:spPr/>
        <p:txBody>
          <a:bodyPr/>
          <a:lstStyle/>
          <a:p>
            <a:pPr eaLnBrk="1" hangingPunct="1"/>
            <a:r>
              <a:rPr lang="en-US" altLang="en-US" dirty="0"/>
              <a:t>Uniform jerseys must comply with all rules listed in 3-4, 3-5 and 3-6 </a:t>
            </a:r>
          </a:p>
          <a:p>
            <a:pPr eaLnBrk="1" hangingPunct="1"/>
            <a:r>
              <a:rPr lang="en-US" altLang="en-US" dirty="0"/>
              <a:t>Uniform rules are concise and clear regarding what is, and what is not, permissible on the jersey</a:t>
            </a:r>
          </a:p>
          <a:p>
            <a:pPr eaLnBrk="1" hangingPunct="1"/>
            <a:r>
              <a:rPr lang="en-US" altLang="en-US" dirty="0"/>
              <a:t>Coaches and school administrators must ensure that legal uniforms are being ordered and purchased from manufacturers/distributors</a:t>
            </a:r>
          </a:p>
        </p:txBody>
      </p:sp>
      <p:sp>
        <p:nvSpPr>
          <p:cNvPr id="4" name="Footer Placeholder 3">
            <a:extLst>
              <a:ext uri="{FF2B5EF4-FFF2-40B4-BE49-F238E27FC236}">
                <a16:creationId xmlns:a16="http://schemas.microsoft.com/office/drawing/2014/main" id="{A511A981-8777-FAA4-FEC1-577517DBE614}"/>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6775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7" descr="Basketball Uniforms Back">
            <a:extLst>
              <a:ext uri="{FF2B5EF4-FFF2-40B4-BE49-F238E27FC236}">
                <a16:creationId xmlns:a16="http://schemas.microsoft.com/office/drawing/2014/main" id="{E2C0175C-B644-3516-0E52-C26AFCF90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7965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10">
            <a:extLst>
              <a:ext uri="{FF2B5EF4-FFF2-40B4-BE49-F238E27FC236}">
                <a16:creationId xmlns:a16="http://schemas.microsoft.com/office/drawing/2014/main" id="{1C6C2002-5748-B538-CF62-4A292ACCC799}"/>
              </a:ext>
            </a:extLst>
          </p:cNvPr>
          <p:cNvSpPr txBox="1">
            <a:spLocks noChangeArrowheads="1"/>
          </p:cNvSpPr>
          <p:nvPr/>
        </p:nvSpPr>
        <p:spPr bwMode="auto">
          <a:xfrm>
            <a:off x="3538538" y="33162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6868" name="Rectangle 2">
            <a:extLst>
              <a:ext uri="{FF2B5EF4-FFF2-40B4-BE49-F238E27FC236}">
                <a16:creationId xmlns:a16="http://schemas.microsoft.com/office/drawing/2014/main" id="{7E098219-D2CC-6AAF-1A3C-76C565C12B3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4277" name="Rectangle 3">
            <a:extLst>
              <a:ext uri="{FF2B5EF4-FFF2-40B4-BE49-F238E27FC236}">
                <a16:creationId xmlns:a16="http://schemas.microsoft.com/office/drawing/2014/main" id="{021CEC37-E5AA-2EFE-2025-5D493453FC0B}"/>
              </a:ext>
            </a:extLst>
          </p:cNvPr>
          <p:cNvSpPr>
            <a:spLocks noGrp="1" noChangeArrowheads="1"/>
          </p:cNvSpPr>
          <p:nvPr>
            <p:ph idx="1"/>
          </p:nvPr>
        </p:nvSpPr>
        <p:spPr>
          <a:xfrm>
            <a:off x="5426075" y="1989138"/>
            <a:ext cx="6542088" cy="4338637"/>
          </a:xfrm>
        </p:spPr>
        <p:txBody>
          <a:bodyPr/>
          <a:lstStyle/>
          <a:p>
            <a:pPr eaLnBrk="1" hangingPunct="1"/>
            <a:r>
              <a:rPr lang="en-US" altLang="en-US" dirty="0"/>
              <a:t>D. BACK PANEL</a:t>
            </a:r>
          </a:p>
          <a:p>
            <a:pPr lvl="1" eaLnBrk="1" hangingPunct="1">
              <a:buFont typeface="Wingdings" panose="05000000000000000000" pitchFamily="2" charset="2"/>
              <a:buChar char="§"/>
            </a:pPr>
            <a:r>
              <a:rPr lang="en-US" b="0" i="0" u="none" strike="noStrike" baseline="0" dirty="0"/>
              <a:t>There are no color or design restrictions in the corresponding area – base of the neckline to the shoulder seam – on the back of the team jersey, except for identifying names.</a:t>
            </a:r>
            <a:endParaRPr lang="en-US" altLang="en-US" dirty="0"/>
          </a:p>
        </p:txBody>
      </p:sp>
      <p:sp>
        <p:nvSpPr>
          <p:cNvPr id="2" name="Footer Placeholder 1">
            <a:extLst>
              <a:ext uri="{FF2B5EF4-FFF2-40B4-BE49-F238E27FC236}">
                <a16:creationId xmlns:a16="http://schemas.microsoft.com/office/drawing/2014/main" id="{6FF5A2B3-5F94-9EE1-F77D-1C463B055E08}"/>
              </a:ext>
            </a:extLst>
          </p:cNvPr>
          <p:cNvSpPr>
            <a:spLocks noGrp="1"/>
          </p:cNvSpPr>
          <p:nvPr>
            <p:ph type="ftr" sz="quarter" idx="11"/>
          </p:nvPr>
        </p:nvSpPr>
        <p:spPr/>
        <p:txBody>
          <a:bodyPr/>
          <a:lstStyle/>
          <a:p>
            <a:pPr>
              <a:defRPr/>
            </a:pPr>
            <a:r>
              <a:rPr lang="en-US"/>
              <a:t>www.nfhs.org</a:t>
            </a:r>
          </a:p>
        </p:txBody>
      </p:sp>
      <p:sp>
        <p:nvSpPr>
          <p:cNvPr id="20486" name="Line 6">
            <a:extLst>
              <a:ext uri="{FF2B5EF4-FFF2-40B4-BE49-F238E27FC236}">
                <a16:creationId xmlns:a16="http://schemas.microsoft.com/office/drawing/2014/main" id="{DB94EE9A-11A4-AE63-C873-E6840294FA6C}"/>
              </a:ext>
            </a:extLst>
          </p:cNvPr>
          <p:cNvSpPr>
            <a:spLocks noChangeShapeType="1"/>
          </p:cNvSpPr>
          <p:nvPr/>
        </p:nvSpPr>
        <p:spPr bwMode="auto">
          <a:xfrm>
            <a:off x="3314700" y="3127375"/>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Oval 13">
            <a:extLst>
              <a:ext uri="{FF2B5EF4-FFF2-40B4-BE49-F238E27FC236}">
                <a16:creationId xmlns:a16="http://schemas.microsoft.com/office/drawing/2014/main" id="{7396BD1F-7BB5-85DC-0431-733CC8F3EAF3}"/>
              </a:ext>
            </a:extLst>
          </p:cNvPr>
          <p:cNvSpPr>
            <a:spLocks noChangeArrowheads="1"/>
          </p:cNvSpPr>
          <p:nvPr/>
        </p:nvSpPr>
        <p:spPr bwMode="auto">
          <a:xfrm>
            <a:off x="3892550" y="2689225"/>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9" name="Rounded Rectangle 8">
            <a:extLst>
              <a:ext uri="{FF2B5EF4-FFF2-40B4-BE49-F238E27FC236}">
                <a16:creationId xmlns:a16="http://schemas.microsoft.com/office/drawing/2014/main" id="{BD4FC74A-DE97-C5F9-E4FC-4C0AF09FB14D}"/>
              </a:ext>
            </a:extLst>
          </p:cNvPr>
          <p:cNvSpPr/>
          <p:nvPr/>
        </p:nvSpPr>
        <p:spPr>
          <a:xfrm>
            <a:off x="3059113" y="2279650"/>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281" name="Text Box 21">
            <a:extLst>
              <a:ext uri="{FF2B5EF4-FFF2-40B4-BE49-F238E27FC236}">
                <a16:creationId xmlns:a16="http://schemas.microsoft.com/office/drawing/2014/main" id="{8AFEA1B1-1C70-21A7-BC30-D3DEC7686EE0}"/>
              </a:ext>
            </a:extLst>
          </p:cNvPr>
          <p:cNvSpPr txBox="1">
            <a:spLocks noChangeArrowheads="1"/>
          </p:cNvSpPr>
          <p:nvPr/>
        </p:nvSpPr>
        <p:spPr bwMode="auto">
          <a:xfrm>
            <a:off x="3382963" y="308133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Tree>
    <p:extLst>
      <p:ext uri="{BB962C8B-B14F-4D97-AF65-F5344CB8AC3E}">
        <p14:creationId xmlns:p14="http://schemas.microsoft.com/office/powerpoint/2010/main" val="252281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checkerboard(across)">
                                      <p:cBhvr>
                                        <p:cTn id="7" dur="10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strips(upRight)">
                                      <p:cBhvr>
                                        <p:cTn id="12" dur="20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7" descr="Basketball Uniforms Back">
            <a:extLst>
              <a:ext uri="{FF2B5EF4-FFF2-40B4-BE49-F238E27FC236}">
                <a16:creationId xmlns:a16="http://schemas.microsoft.com/office/drawing/2014/main" id="{36199021-138B-3049-900B-6F6B75FC9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2179638"/>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10">
            <a:extLst>
              <a:ext uri="{FF2B5EF4-FFF2-40B4-BE49-F238E27FC236}">
                <a16:creationId xmlns:a16="http://schemas.microsoft.com/office/drawing/2014/main" id="{42BC49D6-7694-B552-CE89-0F2A98B08107}"/>
              </a:ext>
            </a:extLst>
          </p:cNvPr>
          <p:cNvSpPr txBox="1">
            <a:spLocks noChangeArrowheads="1"/>
          </p:cNvSpPr>
          <p:nvPr/>
        </p:nvSpPr>
        <p:spPr bwMode="auto">
          <a:xfrm>
            <a:off x="3784600" y="321627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56324" name="Text Box 21">
            <a:extLst>
              <a:ext uri="{FF2B5EF4-FFF2-40B4-BE49-F238E27FC236}">
                <a16:creationId xmlns:a16="http://schemas.microsoft.com/office/drawing/2014/main" id="{B4A35EDC-7EA5-DC4B-42C0-0D444A32EDC0}"/>
              </a:ext>
            </a:extLst>
          </p:cNvPr>
          <p:cNvSpPr txBox="1">
            <a:spLocks noChangeArrowheads="1"/>
          </p:cNvSpPr>
          <p:nvPr/>
        </p:nvSpPr>
        <p:spPr bwMode="auto">
          <a:xfrm>
            <a:off x="3629025" y="2981325"/>
            <a:ext cx="1300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8917" name="Rectangle 2">
            <a:extLst>
              <a:ext uri="{FF2B5EF4-FFF2-40B4-BE49-F238E27FC236}">
                <a16:creationId xmlns:a16="http://schemas.microsoft.com/office/drawing/2014/main" id="{1022F757-A722-18E8-763C-9266FF04C46E}"/>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 name="Rectangle 3">
            <a:extLst>
              <a:ext uri="{FF2B5EF4-FFF2-40B4-BE49-F238E27FC236}">
                <a16:creationId xmlns:a16="http://schemas.microsoft.com/office/drawing/2014/main" id="{482E149C-B857-EEB1-1599-509CDCE1921A}"/>
              </a:ext>
            </a:extLst>
          </p:cNvPr>
          <p:cNvSpPr>
            <a:spLocks noGrp="1" noChangeArrowheads="1"/>
          </p:cNvSpPr>
          <p:nvPr>
            <p:ph idx="1"/>
          </p:nvPr>
        </p:nvSpPr>
        <p:spPr>
          <a:xfrm>
            <a:off x="6095999" y="1989138"/>
            <a:ext cx="5872163" cy="4338637"/>
          </a:xfrm>
        </p:spPr>
        <p:txBody>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p:txBody>
      </p:sp>
      <p:sp>
        <p:nvSpPr>
          <p:cNvPr id="4" name="Footer Placeholder 3">
            <a:extLst>
              <a:ext uri="{FF2B5EF4-FFF2-40B4-BE49-F238E27FC236}">
                <a16:creationId xmlns:a16="http://schemas.microsoft.com/office/drawing/2014/main" id="{D3CB51F4-B725-C93A-7570-9AE2E601CCFF}"/>
              </a:ext>
            </a:extLst>
          </p:cNvPr>
          <p:cNvSpPr>
            <a:spLocks noGrp="1"/>
          </p:cNvSpPr>
          <p:nvPr>
            <p:ph type="ftr" sz="quarter" idx="11"/>
          </p:nvPr>
        </p:nvSpPr>
        <p:spPr/>
        <p:txBody>
          <a:bodyPr/>
          <a:lstStyle/>
          <a:p>
            <a:pPr>
              <a:defRPr/>
            </a:pPr>
            <a:r>
              <a:rPr lang="en-US"/>
              <a:t>www.nfhs.org</a:t>
            </a:r>
          </a:p>
        </p:txBody>
      </p:sp>
      <p:grpSp>
        <p:nvGrpSpPr>
          <p:cNvPr id="2" name="Group 13">
            <a:extLst>
              <a:ext uri="{FF2B5EF4-FFF2-40B4-BE49-F238E27FC236}">
                <a16:creationId xmlns:a16="http://schemas.microsoft.com/office/drawing/2014/main" id="{C376727E-5567-C4F0-26F8-633E0618947A}"/>
              </a:ext>
            </a:extLst>
          </p:cNvPr>
          <p:cNvGrpSpPr>
            <a:grpSpLocks/>
          </p:cNvGrpSpPr>
          <p:nvPr/>
        </p:nvGrpSpPr>
        <p:grpSpPr bwMode="auto">
          <a:xfrm rot="-1478764">
            <a:off x="3133725" y="2925763"/>
            <a:ext cx="366713" cy="352425"/>
            <a:chOff x="478" y="1041"/>
            <a:chExt cx="231" cy="222"/>
          </a:xfrm>
        </p:grpSpPr>
        <p:sp>
          <p:nvSpPr>
            <p:cNvPr id="56331" name="Line 10">
              <a:extLst>
                <a:ext uri="{FF2B5EF4-FFF2-40B4-BE49-F238E27FC236}">
                  <a16:creationId xmlns:a16="http://schemas.microsoft.com/office/drawing/2014/main" id="{36FE22F1-D76C-BD8F-2601-4B8247D0A6AA}"/>
                </a:ext>
              </a:extLst>
            </p:cNvPr>
            <p:cNvSpPr>
              <a:spLocks noChangeShapeType="1"/>
            </p:cNvSpPr>
            <p:nvPr/>
          </p:nvSpPr>
          <p:spPr bwMode="auto">
            <a:xfrm>
              <a:off x="541" y="1041"/>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1">
              <a:extLst>
                <a:ext uri="{FF2B5EF4-FFF2-40B4-BE49-F238E27FC236}">
                  <a16:creationId xmlns:a16="http://schemas.microsoft.com/office/drawing/2014/main" id="{745A3F0C-6866-2635-F82E-2BDCAE1C7950}"/>
                </a:ext>
              </a:extLst>
            </p:cNvPr>
            <p:cNvSpPr>
              <a:spLocks noChangeShapeType="1"/>
            </p:cNvSpPr>
            <p:nvPr/>
          </p:nvSpPr>
          <p:spPr bwMode="auto">
            <a:xfrm flipH="1">
              <a:off x="478" y="1083"/>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6" name="Oval 12">
            <a:extLst>
              <a:ext uri="{FF2B5EF4-FFF2-40B4-BE49-F238E27FC236}">
                <a16:creationId xmlns:a16="http://schemas.microsoft.com/office/drawing/2014/main" id="{05B46C23-3C1F-33EB-102C-1662E0BD3B16}"/>
              </a:ext>
            </a:extLst>
          </p:cNvPr>
          <p:cNvSpPr>
            <a:spLocks noChangeArrowheads="1"/>
          </p:cNvSpPr>
          <p:nvPr/>
        </p:nvSpPr>
        <p:spPr bwMode="auto">
          <a:xfrm>
            <a:off x="2979738" y="2787650"/>
            <a:ext cx="261937"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6">
            <a:extLst>
              <a:ext uri="{FF2B5EF4-FFF2-40B4-BE49-F238E27FC236}">
                <a16:creationId xmlns:a16="http://schemas.microsoft.com/office/drawing/2014/main" id="{76093CF2-17FF-BCB5-DB8A-8827FD5E5475}"/>
              </a:ext>
            </a:extLst>
          </p:cNvPr>
          <p:cNvSpPr>
            <a:spLocks noChangeShapeType="1"/>
          </p:cNvSpPr>
          <p:nvPr/>
        </p:nvSpPr>
        <p:spPr bwMode="auto">
          <a:xfrm>
            <a:off x="3560763" y="3027363"/>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5153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26636"/>
                                        </p:tgtEl>
                                        <p:attrNameLst>
                                          <p:attrName>style.visibility</p:attrName>
                                        </p:attrNameLst>
                                      </p:cBhvr>
                                      <p:to>
                                        <p:strVal val="visible"/>
                                      </p:to>
                                    </p:set>
                                    <p:animEffect transition="in" filter="checkerboard(across)">
                                      <p:cBhvr>
                                        <p:cTn id="11" dur="1000"/>
                                        <p:tgtEl>
                                          <p:spTgt spid="266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Basketball Uniforms Side">
            <a:extLst>
              <a:ext uri="{FF2B5EF4-FFF2-40B4-BE49-F238E27FC236}">
                <a16:creationId xmlns:a16="http://schemas.microsoft.com/office/drawing/2014/main" id="{79BE226B-035B-DE80-B821-4168309EE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C218BB1E-9D2E-62B6-C160-E6015CB823F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37892" name="Rectangle 3">
            <a:extLst>
              <a:ext uri="{FF2B5EF4-FFF2-40B4-BE49-F238E27FC236}">
                <a16:creationId xmlns:a16="http://schemas.microsoft.com/office/drawing/2014/main" id="{7A582F94-EBBC-2EB1-1993-5731D909A9BE}"/>
              </a:ext>
            </a:extLst>
          </p:cNvPr>
          <p:cNvSpPr>
            <a:spLocks noGrp="1" noChangeArrowheads="1"/>
          </p:cNvSpPr>
          <p:nvPr>
            <p:ph idx="1"/>
          </p:nvPr>
        </p:nvSpPr>
        <p:spPr>
          <a:xfrm>
            <a:off x="5197475" y="1989138"/>
            <a:ext cx="6770688" cy="4338637"/>
          </a:xfrm>
        </p:spPr>
        <p:txBody>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2" name="Footer Placeholder 1">
            <a:extLst>
              <a:ext uri="{FF2B5EF4-FFF2-40B4-BE49-F238E27FC236}">
                <a16:creationId xmlns:a16="http://schemas.microsoft.com/office/drawing/2014/main" id="{C40311AA-9DA9-0654-7304-492077A94FFD}"/>
              </a:ext>
            </a:extLst>
          </p:cNvPr>
          <p:cNvSpPr>
            <a:spLocks noGrp="1"/>
          </p:cNvSpPr>
          <p:nvPr>
            <p:ph type="ftr" sz="quarter" idx="11"/>
          </p:nvPr>
        </p:nvSpPr>
        <p:spPr/>
        <p:txBody>
          <a:bodyPr/>
          <a:lstStyle/>
          <a:p>
            <a:pPr>
              <a:defRPr/>
            </a:pPr>
            <a:r>
              <a:rPr lang="en-US"/>
              <a:t>www.nfhs.org</a:t>
            </a:r>
          </a:p>
        </p:txBody>
      </p:sp>
      <p:sp>
        <p:nvSpPr>
          <p:cNvPr id="21517" name="Oval 13">
            <a:extLst>
              <a:ext uri="{FF2B5EF4-FFF2-40B4-BE49-F238E27FC236}">
                <a16:creationId xmlns:a16="http://schemas.microsoft.com/office/drawing/2014/main" id="{209CD71F-0AA7-FDE7-3805-47D26B11B87A}"/>
              </a:ext>
            </a:extLst>
          </p:cNvPr>
          <p:cNvSpPr>
            <a:spLocks noChangeArrowheads="1"/>
          </p:cNvSpPr>
          <p:nvPr/>
        </p:nvSpPr>
        <p:spPr bwMode="auto">
          <a:xfrm>
            <a:off x="3976688" y="3656013"/>
            <a:ext cx="261937" cy="261937"/>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8" name="Line 7">
            <a:extLst>
              <a:ext uri="{FF2B5EF4-FFF2-40B4-BE49-F238E27FC236}">
                <a16:creationId xmlns:a16="http://schemas.microsoft.com/office/drawing/2014/main" id="{BD660BED-FAED-FA4E-11A5-877145D880AC}"/>
              </a:ext>
            </a:extLst>
          </p:cNvPr>
          <p:cNvSpPr>
            <a:spLocks noChangeShapeType="1"/>
          </p:cNvSpPr>
          <p:nvPr/>
        </p:nvSpPr>
        <p:spPr bwMode="auto">
          <a:xfrm>
            <a:off x="3843338" y="4551363"/>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9">
            <a:extLst>
              <a:ext uri="{FF2B5EF4-FFF2-40B4-BE49-F238E27FC236}">
                <a16:creationId xmlns:a16="http://schemas.microsoft.com/office/drawing/2014/main" id="{57A65C9E-ABC7-5579-BC99-CFD930C91B96}"/>
              </a:ext>
            </a:extLst>
          </p:cNvPr>
          <p:cNvSpPr>
            <a:spLocks noChangeArrowheads="1"/>
          </p:cNvSpPr>
          <p:nvPr/>
        </p:nvSpPr>
        <p:spPr bwMode="auto">
          <a:xfrm>
            <a:off x="3971925" y="4403725"/>
            <a:ext cx="261938"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81142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anim calcmode="lin" valueType="num">
                                      <p:cBhvr additive="base">
                                        <p:cTn id="11" dur="500" fill="hold"/>
                                        <p:tgtEl>
                                          <p:spTgt spid="3789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checkerboard(across)">
                                      <p:cBhvr>
                                        <p:cTn id="17" dur="1000"/>
                                        <p:tgtEl>
                                          <p:spTgt spid="21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7892">
                                            <p:txEl>
                                              <p:pRg st="2" end="2"/>
                                            </p:txEl>
                                          </p:spTgt>
                                        </p:tgtEl>
                                        <p:attrNameLst>
                                          <p:attrName>style.visibility</p:attrName>
                                        </p:attrNameLst>
                                      </p:cBhvr>
                                      <p:to>
                                        <p:strVal val="visible"/>
                                      </p:to>
                                    </p:set>
                                    <p:anim calcmode="lin" valueType="num">
                                      <p:cBhvr additive="base">
                                        <p:cTn id="22" dur="500" fill="hold"/>
                                        <p:tgtEl>
                                          <p:spTgt spid="37892">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Right)">
                                      <p:cBhvr>
                                        <p:cTn id="28" dur="2000"/>
                                        <p:tgtEl>
                                          <p:spTgt spid="8"/>
                                        </p:tgtEl>
                                      </p:cBhvr>
                                    </p:animEffect>
                                  </p:childTnLst>
                                </p:cTn>
                              </p:par>
                            </p:childTnLst>
                          </p:cTn>
                        </p:par>
                        <p:par>
                          <p:cTn id="29" fill="hold" nodeType="afterGroup">
                            <p:stCondLst>
                              <p:cond delay="2000"/>
                            </p:stCondLst>
                            <p:childTnLst>
                              <p:par>
                                <p:cTn id="30" presetID="5"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1F86A7-3D6B-DFBD-A1F6-6F4EEB762D4C}"/>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0419" name="Rectangle 3">
            <a:extLst>
              <a:ext uri="{FF2B5EF4-FFF2-40B4-BE49-F238E27FC236}">
                <a16:creationId xmlns:a16="http://schemas.microsoft.com/office/drawing/2014/main" id="{778E87CC-09F1-C360-4A33-49A5C8C9502E}"/>
              </a:ext>
            </a:extLst>
          </p:cNvPr>
          <p:cNvSpPr>
            <a:spLocks noGrp="1" noChangeArrowheads="1"/>
          </p:cNvSpPr>
          <p:nvPr>
            <p:ph idx="1"/>
          </p:nvPr>
        </p:nvSpPr>
        <p:spPr>
          <a:xfrm>
            <a:off x="5036457" y="1989138"/>
            <a:ext cx="6931706" cy="4338637"/>
          </a:xfrm>
        </p:spPr>
        <p:txBody>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p:txBody>
      </p:sp>
      <p:sp>
        <p:nvSpPr>
          <p:cNvPr id="6" name="Footer Placeholder 5">
            <a:extLst>
              <a:ext uri="{FF2B5EF4-FFF2-40B4-BE49-F238E27FC236}">
                <a16:creationId xmlns:a16="http://schemas.microsoft.com/office/drawing/2014/main" id="{5CD92918-2B9E-8EB5-856F-FDBFBF1B9AC5}"/>
              </a:ext>
            </a:extLst>
          </p:cNvPr>
          <p:cNvSpPr>
            <a:spLocks noGrp="1"/>
          </p:cNvSpPr>
          <p:nvPr>
            <p:ph type="ftr" sz="quarter" idx="11"/>
          </p:nvPr>
        </p:nvSpPr>
        <p:spPr/>
        <p:txBody>
          <a:bodyPr/>
          <a:lstStyle/>
          <a:p>
            <a:pPr>
              <a:defRPr/>
            </a:pPr>
            <a:r>
              <a:rPr lang="en-US"/>
              <a:t>www.nfhs.org</a:t>
            </a:r>
          </a:p>
        </p:txBody>
      </p:sp>
      <p:pic>
        <p:nvPicPr>
          <p:cNvPr id="60420" name="Picture 6" descr="Basketball Uniforms Side">
            <a:extLst>
              <a:ext uri="{FF2B5EF4-FFF2-40B4-BE49-F238E27FC236}">
                <a16:creationId xmlns:a16="http://schemas.microsoft.com/office/drawing/2014/main" id="{D8FB4DAC-1057-AF49-6ABB-7E639FE77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Oval 10">
            <a:extLst>
              <a:ext uri="{FF2B5EF4-FFF2-40B4-BE49-F238E27FC236}">
                <a16:creationId xmlns:a16="http://schemas.microsoft.com/office/drawing/2014/main" id="{38018705-D93E-7615-AD51-05A71BC7171F}"/>
              </a:ext>
            </a:extLst>
          </p:cNvPr>
          <p:cNvSpPr>
            <a:spLocks noChangeArrowheads="1"/>
          </p:cNvSpPr>
          <p:nvPr/>
        </p:nvSpPr>
        <p:spPr bwMode="auto">
          <a:xfrm>
            <a:off x="3976688" y="506888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3735983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Basketball Uniforms Side">
            <a:extLst>
              <a:ext uri="{FF2B5EF4-FFF2-40B4-BE49-F238E27FC236}">
                <a16:creationId xmlns:a16="http://schemas.microsoft.com/office/drawing/2014/main" id="{21F1B78C-FDC7-7E2F-5D24-B96455F2A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CE6C9FDF-AA7B-A75F-CB80-3BE3DB22EF4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2468" name="Rectangle 3">
            <a:extLst>
              <a:ext uri="{FF2B5EF4-FFF2-40B4-BE49-F238E27FC236}">
                <a16:creationId xmlns:a16="http://schemas.microsoft.com/office/drawing/2014/main" id="{D182C6E1-9D00-EDF9-A76D-41084F55C35B}"/>
              </a:ext>
            </a:extLst>
          </p:cNvPr>
          <p:cNvSpPr>
            <a:spLocks noGrp="1" noChangeArrowheads="1"/>
          </p:cNvSpPr>
          <p:nvPr>
            <p:ph idx="1"/>
          </p:nvPr>
        </p:nvSpPr>
        <p:spPr>
          <a:xfrm>
            <a:off x="5213349" y="1989138"/>
            <a:ext cx="6754813" cy="4338637"/>
          </a:xfrm>
        </p:spPr>
        <p:txBody>
          <a:bodyPr/>
          <a:lstStyle/>
          <a:p>
            <a:pPr marL="0" indent="0">
              <a:buNone/>
            </a:pPr>
            <a:r>
              <a:rPr lang="en-US" sz="2400" i="0" u="none" strike="noStrike" baseline="0" dirty="0"/>
              <a:t>NOTES: </a:t>
            </a:r>
          </a:p>
          <a:p>
            <a:r>
              <a:rPr lang="en-US" sz="24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r>
              <a:rPr lang="en-US" sz="2400" b="0" i="0" u="none" strike="noStrike" baseline="0" dirty="0"/>
              <a:t>The American flag may be worn anywhere on the team jersey provided it does not exceed 2 x 3 inches and does not interfere with the visibility of the player’s number.</a:t>
            </a:r>
            <a:endParaRPr lang="en-US" altLang="en-US" sz="2400" dirty="0"/>
          </a:p>
        </p:txBody>
      </p:sp>
      <p:sp>
        <p:nvSpPr>
          <p:cNvPr id="2" name="Footer Placeholder 1">
            <a:extLst>
              <a:ext uri="{FF2B5EF4-FFF2-40B4-BE49-F238E27FC236}">
                <a16:creationId xmlns:a16="http://schemas.microsoft.com/office/drawing/2014/main" id="{C8FCB148-26C7-12BB-CCD3-D7C7BE851111}"/>
              </a:ext>
            </a:extLst>
          </p:cNvPr>
          <p:cNvSpPr>
            <a:spLocks noGrp="1"/>
          </p:cNvSpPr>
          <p:nvPr>
            <p:ph type="ftr" sz="quarter" idx="11"/>
          </p:nvPr>
        </p:nvSpPr>
        <p:spPr/>
        <p:txBody>
          <a:bodyPr/>
          <a:lstStyle/>
          <a:p>
            <a:pPr>
              <a:defRPr/>
            </a:pPr>
            <a:r>
              <a:rPr lang="en-US"/>
              <a:t>www.nfhs.org</a:t>
            </a:r>
          </a:p>
        </p:txBody>
      </p:sp>
      <p:sp>
        <p:nvSpPr>
          <p:cNvPr id="14346" name="Oval 10">
            <a:extLst>
              <a:ext uri="{FF2B5EF4-FFF2-40B4-BE49-F238E27FC236}">
                <a16:creationId xmlns:a16="http://schemas.microsoft.com/office/drawing/2014/main" id="{A8B68377-60EF-7178-2E72-61BFE2390A4B}"/>
              </a:ext>
            </a:extLst>
          </p:cNvPr>
          <p:cNvSpPr>
            <a:spLocks noChangeArrowheads="1"/>
          </p:cNvSpPr>
          <p:nvPr/>
        </p:nvSpPr>
        <p:spPr bwMode="auto">
          <a:xfrm>
            <a:off x="3987800" y="502443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63777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5" descr="Basketball Uniforms front PPT.jpg">
            <a:extLst>
              <a:ext uri="{FF2B5EF4-FFF2-40B4-BE49-F238E27FC236}">
                <a16:creationId xmlns:a16="http://schemas.microsoft.com/office/drawing/2014/main" id="{35C73ACD-E150-B67E-6C07-B7D6B29D16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233362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B00AAAB1-F654-7037-4CD0-3ED03E6BBE33}"/>
              </a:ext>
            </a:extLst>
          </p:cNvPr>
          <p:cNvSpPr>
            <a:spLocks noGrp="1" noChangeArrowheads="1"/>
          </p:cNvSpPr>
          <p:nvPr>
            <p:ph type="title"/>
          </p:nvPr>
        </p:nvSpPr>
        <p:spPr/>
        <p:txBody>
          <a:bodyPr/>
          <a:lstStyle/>
          <a:p>
            <a:pPr eaLnBrk="1" hangingPunct="1">
              <a:defRPr/>
            </a:pPr>
            <a:r>
              <a:rPr lang="en-US" altLang="en-US" dirty="0"/>
              <a:t>Basketball Uniforms </a:t>
            </a:r>
            <a:br>
              <a:rPr lang="en-US" altLang="en-US" dirty="0"/>
            </a:br>
            <a:r>
              <a:rPr lang="en-US" altLang="en-US" dirty="0"/>
              <a:t>Legal Styles/Designs</a:t>
            </a:r>
          </a:p>
        </p:txBody>
      </p:sp>
      <p:sp>
        <p:nvSpPr>
          <p:cNvPr id="2" name="Content Placeholder 1">
            <a:extLst>
              <a:ext uri="{FF2B5EF4-FFF2-40B4-BE49-F238E27FC236}">
                <a16:creationId xmlns:a16="http://schemas.microsoft.com/office/drawing/2014/main" id="{11869CCF-186A-580A-744B-1B9CE4FC1026}"/>
              </a:ext>
            </a:extLst>
          </p:cNvPr>
          <p:cNvSpPr>
            <a:spLocks noGrp="1"/>
          </p:cNvSpPr>
          <p:nvPr>
            <p:ph idx="1"/>
          </p:nvPr>
        </p:nvSpPr>
        <p:spPr/>
        <p:txBody>
          <a:bodyPr/>
          <a:lstStyle/>
          <a:p>
            <a:pPr marL="0" indent="0">
              <a:buNone/>
            </a:pPr>
            <a:endParaRPr lang="en-US" dirty="0"/>
          </a:p>
        </p:txBody>
      </p:sp>
      <p:sp>
        <p:nvSpPr>
          <p:cNvPr id="3" name="Footer Placeholder 2">
            <a:extLst>
              <a:ext uri="{FF2B5EF4-FFF2-40B4-BE49-F238E27FC236}">
                <a16:creationId xmlns:a16="http://schemas.microsoft.com/office/drawing/2014/main" id="{A044B9BF-B357-C325-03E9-E7D415AF3990}"/>
              </a:ext>
            </a:extLst>
          </p:cNvPr>
          <p:cNvSpPr>
            <a:spLocks noGrp="1"/>
          </p:cNvSpPr>
          <p:nvPr>
            <p:ph type="ftr" sz="quarter" idx="11"/>
          </p:nvPr>
        </p:nvSpPr>
        <p:spPr/>
        <p:txBody>
          <a:bodyPr/>
          <a:lstStyle/>
          <a:p>
            <a:pPr>
              <a:defRPr/>
            </a:pPr>
            <a:r>
              <a:rPr lang="en-US"/>
              <a:t>www.nfhs.org</a:t>
            </a:r>
          </a:p>
        </p:txBody>
      </p:sp>
      <p:sp>
        <p:nvSpPr>
          <p:cNvPr id="17412" name="Line 5">
            <a:extLst>
              <a:ext uri="{FF2B5EF4-FFF2-40B4-BE49-F238E27FC236}">
                <a16:creationId xmlns:a16="http://schemas.microsoft.com/office/drawing/2014/main" id="{250FAECE-F282-4073-4294-8633DAA0393B}"/>
              </a:ext>
            </a:extLst>
          </p:cNvPr>
          <p:cNvSpPr>
            <a:spLocks noChangeShapeType="1"/>
          </p:cNvSpPr>
          <p:nvPr/>
        </p:nvSpPr>
        <p:spPr bwMode="auto">
          <a:xfrm>
            <a:off x="33210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6">
            <a:extLst>
              <a:ext uri="{FF2B5EF4-FFF2-40B4-BE49-F238E27FC236}">
                <a16:creationId xmlns:a16="http://schemas.microsoft.com/office/drawing/2014/main" id="{43E6CC9D-CCF7-7D18-F947-EE1152E2E082}"/>
              </a:ext>
            </a:extLst>
          </p:cNvPr>
          <p:cNvSpPr>
            <a:spLocks noChangeShapeType="1"/>
          </p:cNvSpPr>
          <p:nvPr/>
        </p:nvSpPr>
        <p:spPr bwMode="auto">
          <a:xfrm>
            <a:off x="31686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7">
            <a:extLst>
              <a:ext uri="{FF2B5EF4-FFF2-40B4-BE49-F238E27FC236}">
                <a16:creationId xmlns:a16="http://schemas.microsoft.com/office/drawing/2014/main" id="{D5AA9564-62A1-E5C4-7F0F-AF2D8D945040}"/>
              </a:ext>
            </a:extLst>
          </p:cNvPr>
          <p:cNvSpPr>
            <a:spLocks noChangeShapeType="1"/>
          </p:cNvSpPr>
          <p:nvPr/>
        </p:nvSpPr>
        <p:spPr bwMode="auto">
          <a:xfrm rot="-5400000">
            <a:off x="34043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Text Box 8">
            <a:extLst>
              <a:ext uri="{FF2B5EF4-FFF2-40B4-BE49-F238E27FC236}">
                <a16:creationId xmlns:a16="http://schemas.microsoft.com/office/drawing/2014/main" id="{03E7667B-46E7-F2B8-6F51-7A143701A39D}"/>
              </a:ext>
            </a:extLst>
          </p:cNvPr>
          <p:cNvSpPr txBox="1">
            <a:spLocks noChangeArrowheads="1"/>
          </p:cNvSpPr>
          <p:nvPr/>
        </p:nvSpPr>
        <p:spPr bwMode="auto">
          <a:xfrm>
            <a:off x="3245645" y="3151762"/>
            <a:ext cx="1468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dirty="0">
                <a:solidFill>
                  <a:srgbClr val="000000"/>
                </a:solidFill>
                <a:latin typeface="Arial" panose="020B0604020202020204" pitchFamily="34" charset="0"/>
              </a:rPr>
              <a:t>High School Name or Mascot/Logo Image</a:t>
            </a:r>
          </a:p>
        </p:txBody>
      </p:sp>
      <p:sp>
        <p:nvSpPr>
          <p:cNvPr id="17416" name="Text Box 9">
            <a:extLst>
              <a:ext uri="{FF2B5EF4-FFF2-40B4-BE49-F238E27FC236}">
                <a16:creationId xmlns:a16="http://schemas.microsoft.com/office/drawing/2014/main" id="{7D443A5A-7D9B-3C9A-4893-42D7998D7033}"/>
              </a:ext>
            </a:extLst>
          </p:cNvPr>
          <p:cNvSpPr txBox="1">
            <a:spLocks noChangeArrowheads="1"/>
          </p:cNvSpPr>
          <p:nvPr/>
        </p:nvSpPr>
        <p:spPr bwMode="auto">
          <a:xfrm>
            <a:off x="3513138" y="34210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17" name="Oval 10">
            <a:extLst>
              <a:ext uri="{FF2B5EF4-FFF2-40B4-BE49-F238E27FC236}">
                <a16:creationId xmlns:a16="http://schemas.microsoft.com/office/drawing/2014/main" id="{5D1E73B3-57DC-A116-DF2C-F37EC83F68AA}"/>
              </a:ext>
            </a:extLst>
          </p:cNvPr>
          <p:cNvSpPr>
            <a:spLocks noChangeArrowheads="1"/>
          </p:cNvSpPr>
          <p:nvPr/>
        </p:nvSpPr>
        <p:spPr bwMode="auto">
          <a:xfrm>
            <a:off x="44783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dirty="0">
                <a:solidFill>
                  <a:schemeClr val="bg1"/>
                </a:solidFill>
                <a:latin typeface="Arial" panose="020B0604020202020204" pitchFamily="34" charset="0"/>
              </a:rPr>
              <a:t>A</a:t>
            </a:r>
          </a:p>
        </p:txBody>
      </p:sp>
      <p:sp>
        <p:nvSpPr>
          <p:cNvPr id="17418" name="Oval 11">
            <a:extLst>
              <a:ext uri="{FF2B5EF4-FFF2-40B4-BE49-F238E27FC236}">
                <a16:creationId xmlns:a16="http://schemas.microsoft.com/office/drawing/2014/main" id="{2AB4A505-3100-2A3D-46A5-49B2DAA0F2C2}"/>
              </a:ext>
            </a:extLst>
          </p:cNvPr>
          <p:cNvSpPr>
            <a:spLocks noChangeArrowheads="1"/>
          </p:cNvSpPr>
          <p:nvPr/>
        </p:nvSpPr>
        <p:spPr bwMode="auto">
          <a:xfrm>
            <a:off x="3325813" y="3825875"/>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19" name="Oval 12">
            <a:extLst>
              <a:ext uri="{FF2B5EF4-FFF2-40B4-BE49-F238E27FC236}">
                <a16:creationId xmlns:a16="http://schemas.microsoft.com/office/drawing/2014/main" id="{3D89C53B-BD72-BE37-E01F-D6FF733D624D}"/>
              </a:ext>
            </a:extLst>
          </p:cNvPr>
          <p:cNvSpPr>
            <a:spLocks noChangeArrowheads="1"/>
          </p:cNvSpPr>
          <p:nvPr/>
        </p:nvSpPr>
        <p:spPr bwMode="auto">
          <a:xfrm>
            <a:off x="4402138" y="2724150"/>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20" name="Oval 13">
            <a:extLst>
              <a:ext uri="{FF2B5EF4-FFF2-40B4-BE49-F238E27FC236}">
                <a16:creationId xmlns:a16="http://schemas.microsoft.com/office/drawing/2014/main" id="{C92E5A67-5F42-B858-C83A-7A4654DA22E3}"/>
              </a:ext>
            </a:extLst>
          </p:cNvPr>
          <p:cNvSpPr>
            <a:spLocks noChangeArrowheads="1"/>
          </p:cNvSpPr>
          <p:nvPr/>
        </p:nvSpPr>
        <p:spPr bwMode="auto">
          <a:xfrm>
            <a:off x="4641850" y="321468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21" name="Line 14">
            <a:extLst>
              <a:ext uri="{FF2B5EF4-FFF2-40B4-BE49-F238E27FC236}">
                <a16:creationId xmlns:a16="http://schemas.microsoft.com/office/drawing/2014/main" id="{D261662B-6DCA-F45C-A3EA-FA92BDA43EE5}"/>
              </a:ext>
            </a:extLst>
          </p:cNvPr>
          <p:cNvSpPr>
            <a:spLocks noChangeShapeType="1"/>
          </p:cNvSpPr>
          <p:nvPr/>
        </p:nvSpPr>
        <p:spPr bwMode="auto">
          <a:xfrm>
            <a:off x="2940050" y="2963863"/>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58C93B1C-F5C4-766E-6A45-2FD4F8F6D0BB}"/>
              </a:ext>
            </a:extLst>
          </p:cNvPr>
          <p:cNvSpPr>
            <a:spLocks noChangeShapeType="1"/>
          </p:cNvSpPr>
          <p:nvPr/>
        </p:nvSpPr>
        <p:spPr bwMode="auto">
          <a:xfrm>
            <a:off x="2936875" y="3005138"/>
            <a:ext cx="74613" cy="407987"/>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Oval 16">
            <a:extLst>
              <a:ext uri="{FF2B5EF4-FFF2-40B4-BE49-F238E27FC236}">
                <a16:creationId xmlns:a16="http://schemas.microsoft.com/office/drawing/2014/main" id="{9E4CFE3B-B18C-6CEE-644B-9420E5BA7BE4}"/>
              </a:ext>
            </a:extLst>
          </p:cNvPr>
          <p:cNvSpPr>
            <a:spLocks noChangeArrowheads="1"/>
          </p:cNvSpPr>
          <p:nvPr/>
        </p:nvSpPr>
        <p:spPr bwMode="auto">
          <a:xfrm>
            <a:off x="2771775" y="28384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pic>
        <p:nvPicPr>
          <p:cNvPr id="17424" name="Picture 17" descr="Basketball Uniforms Back">
            <a:extLst>
              <a:ext uri="{FF2B5EF4-FFF2-40B4-BE49-F238E27FC236}">
                <a16:creationId xmlns:a16="http://schemas.microsoft.com/office/drawing/2014/main" id="{1F4C774C-7E61-0577-0DFD-34AE4C0D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23368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Line 18">
            <a:extLst>
              <a:ext uri="{FF2B5EF4-FFF2-40B4-BE49-F238E27FC236}">
                <a16:creationId xmlns:a16="http://schemas.microsoft.com/office/drawing/2014/main" id="{EEBAFFEC-9CE3-CA49-3269-5767A17BB2A1}"/>
              </a:ext>
            </a:extLst>
          </p:cNvPr>
          <p:cNvSpPr>
            <a:spLocks noChangeShapeType="1"/>
          </p:cNvSpPr>
          <p:nvPr/>
        </p:nvSpPr>
        <p:spPr bwMode="auto">
          <a:xfrm>
            <a:off x="61023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A4DBB832-437A-5900-1D2A-16437F77B58B}"/>
              </a:ext>
            </a:extLst>
          </p:cNvPr>
          <p:cNvSpPr>
            <a:spLocks noChangeShapeType="1"/>
          </p:cNvSpPr>
          <p:nvPr/>
        </p:nvSpPr>
        <p:spPr bwMode="auto">
          <a:xfrm>
            <a:off x="59499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0">
            <a:extLst>
              <a:ext uri="{FF2B5EF4-FFF2-40B4-BE49-F238E27FC236}">
                <a16:creationId xmlns:a16="http://schemas.microsoft.com/office/drawing/2014/main" id="{A1C84F60-7004-B21B-7447-8213F96BC0CB}"/>
              </a:ext>
            </a:extLst>
          </p:cNvPr>
          <p:cNvSpPr>
            <a:spLocks noChangeShapeType="1"/>
          </p:cNvSpPr>
          <p:nvPr/>
        </p:nvSpPr>
        <p:spPr bwMode="auto">
          <a:xfrm rot="-5400000">
            <a:off x="61856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Text Box 21">
            <a:extLst>
              <a:ext uri="{FF2B5EF4-FFF2-40B4-BE49-F238E27FC236}">
                <a16:creationId xmlns:a16="http://schemas.microsoft.com/office/drawing/2014/main" id="{E5A2D426-1208-A78D-CC20-D7A0696ECFEF}"/>
              </a:ext>
            </a:extLst>
          </p:cNvPr>
          <p:cNvSpPr txBox="1">
            <a:spLocks noChangeArrowheads="1"/>
          </p:cNvSpPr>
          <p:nvPr/>
        </p:nvSpPr>
        <p:spPr bwMode="auto">
          <a:xfrm>
            <a:off x="6138863" y="31384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Last Name</a:t>
            </a:r>
          </a:p>
        </p:txBody>
      </p:sp>
      <p:sp>
        <p:nvSpPr>
          <p:cNvPr id="17429" name="Text Box 22">
            <a:extLst>
              <a:ext uri="{FF2B5EF4-FFF2-40B4-BE49-F238E27FC236}">
                <a16:creationId xmlns:a16="http://schemas.microsoft.com/office/drawing/2014/main" id="{DE1F90EC-CAA0-EC0C-D078-48F567ECEBB3}"/>
              </a:ext>
            </a:extLst>
          </p:cNvPr>
          <p:cNvSpPr txBox="1">
            <a:spLocks noChangeArrowheads="1"/>
          </p:cNvSpPr>
          <p:nvPr/>
        </p:nvSpPr>
        <p:spPr bwMode="auto">
          <a:xfrm>
            <a:off x="6305550" y="33718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30" name="Oval 23">
            <a:extLst>
              <a:ext uri="{FF2B5EF4-FFF2-40B4-BE49-F238E27FC236}">
                <a16:creationId xmlns:a16="http://schemas.microsoft.com/office/drawing/2014/main" id="{F0A3FF3E-E3E0-CA6C-7869-6A574D1E9142}"/>
              </a:ext>
            </a:extLst>
          </p:cNvPr>
          <p:cNvSpPr>
            <a:spLocks noChangeArrowheads="1"/>
          </p:cNvSpPr>
          <p:nvPr/>
        </p:nvSpPr>
        <p:spPr bwMode="auto">
          <a:xfrm>
            <a:off x="72596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1" name="Oval 24">
            <a:extLst>
              <a:ext uri="{FF2B5EF4-FFF2-40B4-BE49-F238E27FC236}">
                <a16:creationId xmlns:a16="http://schemas.microsoft.com/office/drawing/2014/main" id="{B33D4331-0E5C-0EFC-E869-8231F386E51F}"/>
              </a:ext>
            </a:extLst>
          </p:cNvPr>
          <p:cNvSpPr>
            <a:spLocks noChangeArrowheads="1"/>
          </p:cNvSpPr>
          <p:nvPr/>
        </p:nvSpPr>
        <p:spPr bwMode="auto">
          <a:xfrm>
            <a:off x="6088063" y="3729038"/>
            <a:ext cx="261937"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2" name="Oval 25">
            <a:extLst>
              <a:ext uri="{FF2B5EF4-FFF2-40B4-BE49-F238E27FC236}">
                <a16:creationId xmlns:a16="http://schemas.microsoft.com/office/drawing/2014/main" id="{203D67E1-1E0D-11EB-E80B-4B3859A77300}"/>
              </a:ext>
            </a:extLst>
          </p:cNvPr>
          <p:cNvSpPr>
            <a:spLocks noChangeArrowheads="1"/>
          </p:cNvSpPr>
          <p:nvPr/>
        </p:nvSpPr>
        <p:spPr bwMode="auto">
          <a:xfrm>
            <a:off x="6650038" y="2733675"/>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33" name="Oval 26">
            <a:extLst>
              <a:ext uri="{FF2B5EF4-FFF2-40B4-BE49-F238E27FC236}">
                <a16:creationId xmlns:a16="http://schemas.microsoft.com/office/drawing/2014/main" id="{ECBE45D4-8ED8-C7F5-3B19-08A80F88F5B2}"/>
              </a:ext>
            </a:extLst>
          </p:cNvPr>
          <p:cNvSpPr>
            <a:spLocks noChangeArrowheads="1"/>
          </p:cNvSpPr>
          <p:nvPr/>
        </p:nvSpPr>
        <p:spPr bwMode="auto">
          <a:xfrm>
            <a:off x="6069013" y="3165475"/>
            <a:ext cx="265112" cy="254000"/>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pic>
        <p:nvPicPr>
          <p:cNvPr id="17434" name="Picture 30" descr="Basketball Uniforms Side">
            <a:extLst>
              <a:ext uri="{FF2B5EF4-FFF2-40B4-BE49-F238E27FC236}">
                <a16:creationId xmlns:a16="http://schemas.microsoft.com/office/drawing/2014/main" id="{05F23CF9-2344-C7B1-1B2C-CCDFEA733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3913" y="2274888"/>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Line 31">
            <a:extLst>
              <a:ext uri="{FF2B5EF4-FFF2-40B4-BE49-F238E27FC236}">
                <a16:creationId xmlns:a16="http://schemas.microsoft.com/office/drawing/2014/main" id="{6BECBF1F-D747-B5D8-EE86-4E90C68D2FBB}"/>
              </a:ext>
            </a:extLst>
          </p:cNvPr>
          <p:cNvSpPr>
            <a:spLocks noChangeShapeType="1"/>
          </p:cNvSpPr>
          <p:nvPr/>
        </p:nvSpPr>
        <p:spPr bwMode="auto">
          <a:xfrm>
            <a:off x="8850313" y="4457700"/>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6" name="Oval 32">
            <a:extLst>
              <a:ext uri="{FF2B5EF4-FFF2-40B4-BE49-F238E27FC236}">
                <a16:creationId xmlns:a16="http://schemas.microsoft.com/office/drawing/2014/main" id="{21CC1A15-3716-B20D-53A6-A2059F39E0EB}"/>
              </a:ext>
            </a:extLst>
          </p:cNvPr>
          <p:cNvSpPr>
            <a:spLocks noChangeArrowheads="1"/>
          </p:cNvSpPr>
          <p:nvPr/>
        </p:nvSpPr>
        <p:spPr bwMode="auto">
          <a:xfrm>
            <a:off x="8983663" y="356235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7" name="Oval 33">
            <a:extLst>
              <a:ext uri="{FF2B5EF4-FFF2-40B4-BE49-F238E27FC236}">
                <a16:creationId xmlns:a16="http://schemas.microsoft.com/office/drawing/2014/main" id="{DD811DFC-F80A-9813-5781-4757AFBDE9D5}"/>
              </a:ext>
            </a:extLst>
          </p:cNvPr>
          <p:cNvSpPr>
            <a:spLocks noChangeArrowheads="1"/>
          </p:cNvSpPr>
          <p:nvPr/>
        </p:nvSpPr>
        <p:spPr bwMode="auto">
          <a:xfrm>
            <a:off x="8978900" y="431006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8" name="Oval 34">
            <a:extLst>
              <a:ext uri="{FF2B5EF4-FFF2-40B4-BE49-F238E27FC236}">
                <a16:creationId xmlns:a16="http://schemas.microsoft.com/office/drawing/2014/main" id="{99DE1AFF-638B-4D6E-7014-E13419A16FBB}"/>
              </a:ext>
            </a:extLst>
          </p:cNvPr>
          <p:cNvSpPr>
            <a:spLocks noChangeArrowheads="1"/>
          </p:cNvSpPr>
          <p:nvPr/>
        </p:nvSpPr>
        <p:spPr bwMode="auto">
          <a:xfrm>
            <a:off x="8974138" y="4953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39" name="Text Box 36">
            <a:extLst>
              <a:ext uri="{FF2B5EF4-FFF2-40B4-BE49-F238E27FC236}">
                <a16:creationId xmlns:a16="http://schemas.microsoft.com/office/drawing/2014/main" id="{8934A29F-0E6D-9164-D1FD-D71643208F91}"/>
              </a:ext>
            </a:extLst>
          </p:cNvPr>
          <p:cNvSpPr txBox="1">
            <a:spLocks noChangeArrowheads="1"/>
          </p:cNvSpPr>
          <p:nvPr/>
        </p:nvSpPr>
        <p:spPr bwMode="auto">
          <a:xfrm>
            <a:off x="3451225" y="5865813"/>
            <a:ext cx="621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800">
                <a:latin typeface="Arial" panose="020B0604020202020204" pitchFamily="34" charset="0"/>
              </a:rPr>
              <a:t>Front View                         Back View                    Side View</a:t>
            </a:r>
          </a:p>
        </p:txBody>
      </p:sp>
      <p:sp>
        <p:nvSpPr>
          <p:cNvPr id="17440" name="Line 14">
            <a:extLst>
              <a:ext uri="{FF2B5EF4-FFF2-40B4-BE49-F238E27FC236}">
                <a16:creationId xmlns:a16="http://schemas.microsoft.com/office/drawing/2014/main" id="{F5A2285C-852E-AC61-3832-DAB65FE592EA}"/>
              </a:ext>
            </a:extLst>
          </p:cNvPr>
          <p:cNvSpPr>
            <a:spLocks noChangeShapeType="1"/>
          </p:cNvSpPr>
          <p:nvPr/>
        </p:nvSpPr>
        <p:spPr bwMode="auto">
          <a:xfrm>
            <a:off x="5664200" y="3005138"/>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Line 15">
            <a:extLst>
              <a:ext uri="{FF2B5EF4-FFF2-40B4-BE49-F238E27FC236}">
                <a16:creationId xmlns:a16="http://schemas.microsoft.com/office/drawing/2014/main" id="{B7697CD6-DB4B-DB02-E56E-AF0A5ED63D1A}"/>
              </a:ext>
            </a:extLst>
          </p:cNvPr>
          <p:cNvSpPr>
            <a:spLocks noChangeShapeType="1"/>
          </p:cNvSpPr>
          <p:nvPr/>
        </p:nvSpPr>
        <p:spPr bwMode="auto">
          <a:xfrm>
            <a:off x="5661025" y="3048000"/>
            <a:ext cx="74613" cy="407988"/>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2" name="Oval 16">
            <a:extLst>
              <a:ext uri="{FF2B5EF4-FFF2-40B4-BE49-F238E27FC236}">
                <a16:creationId xmlns:a16="http://schemas.microsoft.com/office/drawing/2014/main" id="{7922CE78-C243-E781-65D1-8B7F5BB49575}"/>
              </a:ext>
            </a:extLst>
          </p:cNvPr>
          <p:cNvSpPr>
            <a:spLocks noChangeArrowheads="1"/>
          </p:cNvSpPr>
          <p:nvPr/>
        </p:nvSpPr>
        <p:spPr bwMode="auto">
          <a:xfrm>
            <a:off x="5495925" y="2881313"/>
            <a:ext cx="261938" cy="261937"/>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Tree>
    <p:extLst>
      <p:ext uri="{BB962C8B-B14F-4D97-AF65-F5344CB8AC3E}">
        <p14:creationId xmlns:p14="http://schemas.microsoft.com/office/powerpoint/2010/main" val="19331892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3" descr="Basketball Uniforms front Purple.jpg">
            <a:extLst>
              <a:ext uri="{FF2B5EF4-FFF2-40B4-BE49-F238E27FC236}">
                <a16:creationId xmlns:a16="http://schemas.microsoft.com/office/drawing/2014/main" id="{0B88F987-F62E-24B6-19BF-2768662F5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BED7ECE0-36E3-2686-EB04-E39E16351D94}"/>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19460" name="Rectangle 8">
            <a:extLst>
              <a:ext uri="{FF2B5EF4-FFF2-40B4-BE49-F238E27FC236}">
                <a16:creationId xmlns:a16="http://schemas.microsoft.com/office/drawing/2014/main" id="{81F86720-5CC0-6E23-96EE-7A5704AE8679}"/>
              </a:ext>
            </a:extLst>
          </p:cNvPr>
          <p:cNvSpPr>
            <a:spLocks noGrp="1" noChangeArrowheads="1"/>
          </p:cNvSpPr>
          <p:nvPr>
            <p:ph idx="1"/>
          </p:nvPr>
        </p:nvSpPr>
        <p:spPr>
          <a:xfrm>
            <a:off x="5631543" y="1989138"/>
            <a:ext cx="6336620" cy="4338637"/>
          </a:xfrm>
        </p:spPr>
        <p:txBody>
          <a:bodyPr/>
          <a:lstStyle/>
          <a:p>
            <a:pPr eaLnBrk="1" hangingPunct="1"/>
            <a:r>
              <a:rPr lang="en-US" altLang="en-US" dirty="0"/>
              <a:t>A. JERSEY COLOR</a:t>
            </a:r>
          </a:p>
          <a:p>
            <a:pPr lvl="1"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lvl="1" eaLnBrk="1" hangingPunct="1">
              <a:buFont typeface="Wingdings" panose="05000000000000000000" pitchFamily="2" charset="2"/>
              <a:buChar char="§"/>
            </a:pPr>
            <a:r>
              <a:rPr lang="en-US" altLang="en-US" dirty="0"/>
              <a:t>If gray is a color choice, it must be for the away jersey and must be closer to black at least by 70%. </a:t>
            </a:r>
          </a:p>
          <a:p>
            <a:pPr lvl="1" eaLnBrk="1" hangingPunct="1">
              <a:buFont typeface="Wingdings" panose="05000000000000000000" pitchFamily="2" charset="2"/>
              <a:buChar char="§"/>
            </a:pPr>
            <a:r>
              <a:rPr lang="en-US" altLang="en-US" dirty="0"/>
              <a:t>Light colors (i.e., yellow or gold) that do not clearly contrast with white are not compliant away uniform colors.</a:t>
            </a:r>
          </a:p>
          <a:p>
            <a:pPr lvl="1" eaLnBrk="1" hangingPunct="1"/>
            <a:endParaRPr lang="en-US" altLang="en-US" dirty="0"/>
          </a:p>
        </p:txBody>
      </p:sp>
      <p:sp>
        <p:nvSpPr>
          <p:cNvPr id="5" name="Footer Placeholder 4">
            <a:extLst>
              <a:ext uri="{FF2B5EF4-FFF2-40B4-BE49-F238E27FC236}">
                <a16:creationId xmlns:a16="http://schemas.microsoft.com/office/drawing/2014/main" id="{1AE6650E-6310-984E-A91A-8622543F1215}"/>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9A0D1D5D-CE05-5C07-0957-F8CB78A6D0C2}"/>
              </a:ext>
            </a:extLst>
          </p:cNvPr>
          <p:cNvGrpSpPr>
            <a:grpSpLocks/>
          </p:cNvGrpSpPr>
          <p:nvPr/>
        </p:nvGrpSpPr>
        <p:grpSpPr bwMode="auto">
          <a:xfrm>
            <a:off x="3121025" y="3179763"/>
            <a:ext cx="1704975" cy="2424112"/>
            <a:chOff x="444" y="1701"/>
            <a:chExt cx="1074" cy="1527"/>
          </a:xfrm>
        </p:grpSpPr>
        <p:sp>
          <p:nvSpPr>
            <p:cNvPr id="19464" name="Line 13">
              <a:extLst>
                <a:ext uri="{FF2B5EF4-FFF2-40B4-BE49-F238E27FC236}">
                  <a16:creationId xmlns:a16="http://schemas.microsoft.com/office/drawing/2014/main" id="{64C93F9B-1093-490B-03F7-DFD88171801F}"/>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14">
              <a:extLst>
                <a:ext uri="{FF2B5EF4-FFF2-40B4-BE49-F238E27FC236}">
                  <a16:creationId xmlns:a16="http://schemas.microsoft.com/office/drawing/2014/main" id="{BB00DBB4-E53B-F621-EBE0-000B4C197876}"/>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E722AD00-8FC9-9344-7046-7CB59DDB8F39}"/>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60398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2341-F8AB-20B8-3EC9-39C911D9B004}"/>
              </a:ext>
            </a:extLst>
          </p:cNvPr>
          <p:cNvSpPr>
            <a:spLocks noGrp="1"/>
          </p:cNvSpPr>
          <p:nvPr>
            <p:ph type="title"/>
          </p:nvPr>
        </p:nvSpPr>
        <p:spPr/>
        <p:txBody>
          <a:bodyPr>
            <a:normAutofit/>
          </a:bodyPr>
          <a:lstStyle/>
          <a:p>
            <a:pPr eaLnBrk="1" hangingPunct="1">
              <a:defRPr/>
            </a:pPr>
            <a:r>
              <a:rPr lang="en-US" dirty="0"/>
              <a:t>Home Team Jerseys</a:t>
            </a:r>
            <a:br>
              <a:rPr lang="en-US" dirty="0"/>
            </a:br>
            <a:r>
              <a:rPr lang="en-US" dirty="0"/>
              <a:t>Gray Color Spectrum Chart</a:t>
            </a:r>
          </a:p>
        </p:txBody>
      </p:sp>
      <p:sp>
        <p:nvSpPr>
          <p:cNvPr id="3" name="Content Placeholder 2">
            <a:extLst>
              <a:ext uri="{FF2B5EF4-FFF2-40B4-BE49-F238E27FC236}">
                <a16:creationId xmlns:a16="http://schemas.microsoft.com/office/drawing/2014/main" id="{E24258F0-0761-47B9-3BD1-8BA04B701E6B}"/>
              </a:ext>
            </a:extLst>
          </p:cNvPr>
          <p:cNvSpPr>
            <a:spLocks noGrp="1"/>
          </p:cNvSpPr>
          <p:nvPr>
            <p:ph idx="1"/>
          </p:nvPr>
        </p:nvSpPr>
        <p:spPr/>
        <p:txBody>
          <a:bodyPr/>
          <a:lstStyle/>
          <a:p>
            <a:pPr eaLnBrk="1" hangingPunct="1">
              <a:defRPr/>
            </a:pPr>
            <a:r>
              <a:rPr lang="en-US" dirty="0"/>
              <a:t>When gray is being used for an away jersey, it cannot go below 70% shading to be considered clearly contrasting from white.</a:t>
            </a:r>
          </a:p>
          <a:p>
            <a:pPr marL="0" indent="0" eaLnBrk="1" hangingPunct="1">
              <a:buFont typeface="Wingdings" panose="05000000000000000000" pitchFamily="2" charset="2"/>
              <a:buNone/>
              <a:defRPr/>
            </a:pPr>
            <a:endParaRPr lang="en-US" dirty="0"/>
          </a:p>
        </p:txBody>
      </p:sp>
      <p:sp>
        <p:nvSpPr>
          <p:cNvPr id="4" name="Footer Placeholder 3">
            <a:extLst>
              <a:ext uri="{FF2B5EF4-FFF2-40B4-BE49-F238E27FC236}">
                <a16:creationId xmlns:a16="http://schemas.microsoft.com/office/drawing/2014/main" id="{3E47A423-C615-9F6E-68DC-A29E7F924059}"/>
              </a:ext>
            </a:extLst>
          </p:cNvPr>
          <p:cNvSpPr>
            <a:spLocks noGrp="1"/>
          </p:cNvSpPr>
          <p:nvPr>
            <p:ph type="ftr" sz="quarter" idx="11"/>
          </p:nvPr>
        </p:nvSpPr>
        <p:spPr/>
        <p:txBody>
          <a:bodyPr/>
          <a:lstStyle/>
          <a:p>
            <a:pPr>
              <a:defRPr/>
            </a:pPr>
            <a:r>
              <a:rPr lang="en-US"/>
              <a:t>www.nfhs.org</a:t>
            </a:r>
          </a:p>
        </p:txBody>
      </p:sp>
      <p:pic>
        <p:nvPicPr>
          <p:cNvPr id="21509" name="Picture 6">
            <a:extLst>
              <a:ext uri="{FF2B5EF4-FFF2-40B4-BE49-F238E27FC236}">
                <a16:creationId xmlns:a16="http://schemas.microsoft.com/office/drawing/2014/main" id="{033A460D-CECA-E8EE-890A-31A385D6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2965450"/>
            <a:ext cx="7345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85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3" descr="Basketball Uniforms front Purple.jpg">
            <a:extLst>
              <a:ext uri="{FF2B5EF4-FFF2-40B4-BE49-F238E27FC236}">
                <a16:creationId xmlns:a16="http://schemas.microsoft.com/office/drawing/2014/main" id="{3484A3B3-D1CA-470F-8EEE-00B80AFCC3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85BBD5E9-69C1-F594-334B-556A6A086BE0}"/>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23556" name="Rectangle 8">
            <a:extLst>
              <a:ext uri="{FF2B5EF4-FFF2-40B4-BE49-F238E27FC236}">
                <a16:creationId xmlns:a16="http://schemas.microsoft.com/office/drawing/2014/main" id="{F7695A52-39A0-1931-455A-87E8D2FB3FF8}"/>
              </a:ext>
            </a:extLst>
          </p:cNvPr>
          <p:cNvSpPr>
            <a:spLocks noGrp="1" noChangeArrowheads="1"/>
          </p:cNvSpPr>
          <p:nvPr>
            <p:ph idx="1"/>
          </p:nvPr>
        </p:nvSpPr>
        <p:spPr>
          <a:xfrm>
            <a:off x="5747657" y="1989138"/>
            <a:ext cx="6220506" cy="4338637"/>
          </a:xfrm>
        </p:spPr>
        <p:txBody>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pPr lvl="1" eaLnBrk="1" hangingPunct="1"/>
            <a:endParaRPr lang="en-US" altLang="en-US" dirty="0"/>
          </a:p>
        </p:txBody>
      </p:sp>
      <p:sp>
        <p:nvSpPr>
          <p:cNvPr id="5" name="Footer Placeholder 4">
            <a:extLst>
              <a:ext uri="{FF2B5EF4-FFF2-40B4-BE49-F238E27FC236}">
                <a16:creationId xmlns:a16="http://schemas.microsoft.com/office/drawing/2014/main" id="{E4F0774D-AAF5-A261-F7DF-47EC42CE2407}"/>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C9A64580-A89C-AC59-C425-BD9600752C4B}"/>
              </a:ext>
            </a:extLst>
          </p:cNvPr>
          <p:cNvGrpSpPr>
            <a:grpSpLocks/>
          </p:cNvGrpSpPr>
          <p:nvPr/>
        </p:nvGrpSpPr>
        <p:grpSpPr bwMode="auto">
          <a:xfrm>
            <a:off x="3121025" y="3179763"/>
            <a:ext cx="1704975" cy="2424112"/>
            <a:chOff x="444" y="1701"/>
            <a:chExt cx="1074" cy="1527"/>
          </a:xfrm>
        </p:grpSpPr>
        <p:sp>
          <p:nvSpPr>
            <p:cNvPr id="23560" name="Line 13">
              <a:extLst>
                <a:ext uri="{FF2B5EF4-FFF2-40B4-BE49-F238E27FC236}">
                  <a16:creationId xmlns:a16="http://schemas.microsoft.com/office/drawing/2014/main" id="{86423327-3E4F-5E53-B8C0-74B4CB4C9C28}"/>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Line 14">
              <a:extLst>
                <a:ext uri="{FF2B5EF4-FFF2-40B4-BE49-F238E27FC236}">
                  <a16:creationId xmlns:a16="http://schemas.microsoft.com/office/drawing/2014/main" id="{EC7DD942-A13F-2285-5C41-8D64DA8016CB}"/>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183CB576-C0E6-D1BF-945E-D1C349568E64}"/>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45964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56059CA-5E43-BA57-73B4-E630824BFC7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25603" name="Rectangle 3">
            <a:extLst>
              <a:ext uri="{FF2B5EF4-FFF2-40B4-BE49-F238E27FC236}">
                <a16:creationId xmlns:a16="http://schemas.microsoft.com/office/drawing/2014/main" id="{2BC303AF-B302-4769-80AF-F9D3D27253BF}"/>
              </a:ext>
            </a:extLst>
          </p:cNvPr>
          <p:cNvSpPr>
            <a:spLocks noGrp="1" noChangeArrowheads="1"/>
          </p:cNvSpPr>
          <p:nvPr>
            <p:ph idx="1"/>
          </p:nvPr>
        </p:nvSpPr>
        <p:spPr>
          <a:xfrm>
            <a:off x="5646057" y="1989138"/>
            <a:ext cx="6322106" cy="4338637"/>
          </a:xfrm>
        </p:spPr>
        <p:txBody>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	</a:t>
            </a:r>
          </a:p>
        </p:txBody>
      </p:sp>
      <p:sp>
        <p:nvSpPr>
          <p:cNvPr id="2" name="Footer Placeholder 1">
            <a:extLst>
              <a:ext uri="{FF2B5EF4-FFF2-40B4-BE49-F238E27FC236}">
                <a16:creationId xmlns:a16="http://schemas.microsoft.com/office/drawing/2014/main" id="{A736D465-FA65-038D-B927-3ED29F07E226}"/>
              </a:ext>
            </a:extLst>
          </p:cNvPr>
          <p:cNvSpPr>
            <a:spLocks noGrp="1"/>
          </p:cNvSpPr>
          <p:nvPr>
            <p:ph type="ftr" sz="quarter" idx="11"/>
          </p:nvPr>
        </p:nvSpPr>
        <p:spPr/>
        <p:txBody>
          <a:bodyPr/>
          <a:lstStyle/>
          <a:p>
            <a:pPr>
              <a:defRPr/>
            </a:pPr>
            <a:r>
              <a:rPr lang="en-US"/>
              <a:t>www.nfhs.org</a:t>
            </a:r>
          </a:p>
        </p:txBody>
      </p:sp>
      <p:pic>
        <p:nvPicPr>
          <p:cNvPr id="25604" name="Picture 10" descr="Basketball Uniforms front PPT.jpg">
            <a:extLst>
              <a:ext uri="{FF2B5EF4-FFF2-40B4-BE49-F238E27FC236}">
                <a16:creationId xmlns:a16="http://schemas.microsoft.com/office/drawing/2014/main" id="{0B12212F-A40C-355C-4CD6-8B0D879E26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1">
            <a:extLst>
              <a:ext uri="{FF2B5EF4-FFF2-40B4-BE49-F238E27FC236}">
                <a16:creationId xmlns:a16="http://schemas.microsoft.com/office/drawing/2014/main" id="{BD3959DE-9194-0B1E-115E-3FF4C07268CF}"/>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2" name="Rectangle 19">
            <a:extLst>
              <a:ext uri="{FF2B5EF4-FFF2-40B4-BE49-F238E27FC236}">
                <a16:creationId xmlns:a16="http://schemas.microsoft.com/office/drawing/2014/main" id="{D85F0745-02FE-E1D9-6A4F-F75CB6F560C6}"/>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13" name="Oval 13">
            <a:extLst>
              <a:ext uri="{FF2B5EF4-FFF2-40B4-BE49-F238E27FC236}">
                <a16:creationId xmlns:a16="http://schemas.microsoft.com/office/drawing/2014/main" id="{C32803BC-527F-09F2-0B21-8D8CDC07F810}"/>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63144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Basketball Uniforms front PPT.jpg">
            <a:extLst>
              <a:ext uri="{FF2B5EF4-FFF2-40B4-BE49-F238E27FC236}">
                <a16:creationId xmlns:a16="http://schemas.microsoft.com/office/drawing/2014/main" id="{FFB6A383-9050-5A56-6D81-22630FE002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0E1E4B5B-8BAF-6991-C4FB-7D209BDB93D1}"/>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7652" name="Rectangle 10">
            <a:extLst>
              <a:ext uri="{FF2B5EF4-FFF2-40B4-BE49-F238E27FC236}">
                <a16:creationId xmlns:a16="http://schemas.microsoft.com/office/drawing/2014/main" id="{7FE95B16-CB19-3FE4-6571-74E509C0E5EC}"/>
              </a:ext>
            </a:extLst>
          </p:cNvPr>
          <p:cNvSpPr>
            <a:spLocks noGrp="1" noChangeArrowheads="1"/>
          </p:cNvSpPr>
          <p:nvPr>
            <p:ph idx="1"/>
          </p:nvPr>
        </p:nvSpPr>
        <p:spPr>
          <a:xfrm>
            <a:off x="5510213" y="1989138"/>
            <a:ext cx="6457950" cy="4338637"/>
          </a:xfrm>
        </p:spPr>
        <p:txBody>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a:t>
            </a:r>
            <a:br>
              <a:rPr lang="en-US" altLang="en-US" dirty="0"/>
            </a:br>
            <a:r>
              <a:rPr lang="en-US" altLang="en-US" dirty="0"/>
              <a:t>Rule 3-4-3e.</a:t>
            </a:r>
          </a:p>
        </p:txBody>
      </p:sp>
      <p:sp>
        <p:nvSpPr>
          <p:cNvPr id="2" name="Footer Placeholder 1">
            <a:extLst>
              <a:ext uri="{FF2B5EF4-FFF2-40B4-BE49-F238E27FC236}">
                <a16:creationId xmlns:a16="http://schemas.microsoft.com/office/drawing/2014/main" id="{4B5A9904-8CC9-6BA5-CB29-8AF768220E80}"/>
              </a:ext>
            </a:extLst>
          </p:cNvPr>
          <p:cNvSpPr>
            <a:spLocks noGrp="1"/>
          </p:cNvSpPr>
          <p:nvPr>
            <p:ph type="ftr" sz="quarter" idx="11"/>
          </p:nvPr>
        </p:nvSpPr>
        <p:spPr/>
        <p:txBody>
          <a:bodyPr/>
          <a:lstStyle/>
          <a:p>
            <a:pPr>
              <a:defRPr/>
            </a:pPr>
            <a:r>
              <a:rPr lang="en-US"/>
              <a:t>www.nfhs.org</a:t>
            </a:r>
          </a:p>
        </p:txBody>
      </p:sp>
      <p:sp>
        <p:nvSpPr>
          <p:cNvPr id="27653" name="Text Box 11">
            <a:extLst>
              <a:ext uri="{FF2B5EF4-FFF2-40B4-BE49-F238E27FC236}">
                <a16:creationId xmlns:a16="http://schemas.microsoft.com/office/drawing/2014/main" id="{C5FE7E39-7F2E-2C77-279F-96B29D4A4BA7}"/>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EC7B1AEF-044B-922F-1E71-01590DF3DC88}"/>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B6E811F7-8DBC-9220-B4EB-2F10EC01D6C6}"/>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68743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Basketball Uniforms front PPT.jpg">
            <a:extLst>
              <a:ext uri="{FF2B5EF4-FFF2-40B4-BE49-F238E27FC236}">
                <a16:creationId xmlns:a16="http://schemas.microsoft.com/office/drawing/2014/main" id="{77D868A0-D731-019F-E8F9-6C290AB8B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35A571B3-9C28-E0DC-BBEB-898C74D9AA9A}"/>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9700" name="Rectangle 10">
            <a:extLst>
              <a:ext uri="{FF2B5EF4-FFF2-40B4-BE49-F238E27FC236}">
                <a16:creationId xmlns:a16="http://schemas.microsoft.com/office/drawing/2014/main" id="{9881E508-861D-1717-8057-30A780C0418B}"/>
              </a:ext>
            </a:extLst>
          </p:cNvPr>
          <p:cNvSpPr>
            <a:spLocks noGrp="1" noChangeArrowheads="1"/>
          </p:cNvSpPr>
          <p:nvPr>
            <p:ph idx="1"/>
          </p:nvPr>
        </p:nvSpPr>
        <p:spPr>
          <a:xfrm>
            <a:off x="5167085" y="1989138"/>
            <a:ext cx="6801077" cy="4338637"/>
          </a:xfrm>
        </p:spPr>
        <p:txBody>
          <a:bodyPr/>
          <a:lstStyle/>
          <a:p>
            <a:pPr eaLnBrk="1" hangingPunct="1">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eaLnBrk="1" hangingPunct="1">
              <a:defRPr/>
            </a:pPr>
            <a:r>
              <a:rPr lang="en-US" altLang="en-US" dirty="0"/>
              <a:t>A solid contrasting color with a “shadow” trim of a contrasting color on part of the number not to exceed ½ inch in width and may be used with one ¼-inch border.</a:t>
            </a:r>
          </a:p>
          <a:p>
            <a:pPr marL="0" indent="0" eaLnBrk="1" hangingPunct="1">
              <a:buFont typeface="Wingdings" panose="05000000000000000000" pitchFamily="2" charset="2"/>
              <a:buNone/>
              <a:defRPr/>
            </a:pPr>
            <a:endParaRPr lang="en-US" altLang="en-US" sz="2400" dirty="0"/>
          </a:p>
        </p:txBody>
      </p:sp>
      <p:sp>
        <p:nvSpPr>
          <p:cNvPr id="2" name="Footer Placeholder 1">
            <a:extLst>
              <a:ext uri="{FF2B5EF4-FFF2-40B4-BE49-F238E27FC236}">
                <a16:creationId xmlns:a16="http://schemas.microsoft.com/office/drawing/2014/main" id="{411A4EDF-96A2-A2BC-043B-0385F74CEA0F}"/>
              </a:ext>
            </a:extLst>
          </p:cNvPr>
          <p:cNvSpPr>
            <a:spLocks noGrp="1"/>
          </p:cNvSpPr>
          <p:nvPr>
            <p:ph type="ftr" sz="quarter" idx="11"/>
          </p:nvPr>
        </p:nvSpPr>
        <p:spPr/>
        <p:txBody>
          <a:bodyPr/>
          <a:lstStyle/>
          <a:p>
            <a:pPr>
              <a:defRPr/>
            </a:pPr>
            <a:r>
              <a:rPr lang="en-US"/>
              <a:t>www.nfhs.org</a:t>
            </a:r>
          </a:p>
        </p:txBody>
      </p:sp>
      <p:sp>
        <p:nvSpPr>
          <p:cNvPr id="29701" name="Text Box 11">
            <a:extLst>
              <a:ext uri="{FF2B5EF4-FFF2-40B4-BE49-F238E27FC236}">
                <a16:creationId xmlns:a16="http://schemas.microsoft.com/office/drawing/2014/main" id="{9FA0EAE2-1376-E201-CDF2-3815F34F4C09}"/>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8ADB399A-6C04-5D05-AB43-2DBF2B298F8B}"/>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64612876-F88C-5EBF-09C6-FA6DDC993F83}"/>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401869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25 NFHS Stock Sport Rules PowerPoint_Wide Format" id="{E1A0DB3D-48DE-4967-89B1-C92DB3730137}" vid="{F8CD347B-3221-42A0-9298-63294511A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77D50-A8F4-41EA-8AAF-2B8EFD1D1E78}">
  <ds:schemaRef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3bb8d7d1-06b8-47b8-a0de-bad91f18ef42"/>
    <ds:schemaRef ds:uri="ffc60a71-4a50-4afc-be20-b1cf6473493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2024-25 NFHS Stock Sport Rules PowerPoint_Wide Format</Template>
  <TotalTime>83</TotalTime>
  <Words>3185</Words>
  <Application>Microsoft Office PowerPoint</Application>
  <PresentationFormat>Widescreen</PresentationFormat>
  <Paragraphs>271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Segoe UI Semilight</vt:lpstr>
      <vt:lpstr>Wingdings</vt:lpstr>
      <vt:lpstr>Office Theme</vt:lpstr>
      <vt:lpstr>NFHS Basketball Legal Uniforms</vt:lpstr>
      <vt:lpstr>Basketball Uniforms Legal Styles/Designs</vt:lpstr>
      <vt:lpstr>Basketball Uniforms  Legal Styles/Designs</vt:lpstr>
      <vt:lpstr>Basketball Uniforms  Front View </vt:lpstr>
      <vt:lpstr>Home Team Jerseys Gray Color Spectrum Chart</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Back View </vt:lpstr>
      <vt:lpstr>Basketball Uniforms Back View </vt:lpstr>
      <vt:lpstr>Basketball Uniforms Back View </vt:lpstr>
      <vt:lpstr>Basketball Uniforms Back View </vt:lpstr>
      <vt:lpstr>Basketball Uniforms Back View </vt:lpstr>
      <vt:lpstr>Basketball Uniforms Side View </vt:lpstr>
      <vt:lpstr>Basketball Uniforms Side View </vt:lpstr>
      <vt:lpstr>Basketball Uniforms Side 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NFHS Basketball Legal Uniforms</dc:title>
  <dc:creator>Alyssa Zirnheld</dc:creator>
  <cp:lastModifiedBy>Julian Tackett</cp:lastModifiedBy>
  <cp:revision>3</cp:revision>
  <cp:lastPrinted>2023-05-23T18:19:08Z</cp:lastPrinted>
  <dcterms:created xsi:type="dcterms:W3CDTF">2024-08-22T11:49:49Z</dcterms:created>
  <dcterms:modified xsi:type="dcterms:W3CDTF">2024-10-30T12:18:25Z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